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4"/>
  </p:notesMasterIdLst>
  <p:sldIdLst>
    <p:sldId id="256" r:id="rId2"/>
    <p:sldId id="313" r:id="rId3"/>
    <p:sldId id="314" r:id="rId4"/>
    <p:sldId id="403" r:id="rId5"/>
    <p:sldId id="775" r:id="rId6"/>
    <p:sldId id="759" r:id="rId7"/>
    <p:sldId id="762" r:id="rId8"/>
    <p:sldId id="763" r:id="rId9"/>
    <p:sldId id="773" r:id="rId10"/>
    <p:sldId id="774" r:id="rId11"/>
    <p:sldId id="766" r:id="rId12"/>
    <p:sldId id="767" r:id="rId13"/>
    <p:sldId id="768" r:id="rId14"/>
    <p:sldId id="769" r:id="rId15"/>
    <p:sldId id="770" r:id="rId16"/>
    <p:sldId id="771" r:id="rId17"/>
    <p:sldId id="776" r:id="rId18"/>
    <p:sldId id="639" r:id="rId19"/>
    <p:sldId id="651" r:id="rId20"/>
    <p:sldId id="664" r:id="rId21"/>
    <p:sldId id="819" r:id="rId22"/>
    <p:sldId id="820" r:id="rId23"/>
    <p:sldId id="675" r:id="rId24"/>
    <p:sldId id="704" r:id="rId25"/>
    <p:sldId id="706" r:id="rId26"/>
    <p:sldId id="660" r:id="rId27"/>
    <p:sldId id="801" r:id="rId28"/>
    <p:sldId id="802" r:id="rId29"/>
    <p:sldId id="803" r:id="rId30"/>
    <p:sldId id="804" r:id="rId31"/>
    <p:sldId id="818" r:id="rId32"/>
    <p:sldId id="805" r:id="rId33"/>
    <p:sldId id="806" r:id="rId34"/>
    <p:sldId id="807" r:id="rId35"/>
    <p:sldId id="808" r:id="rId36"/>
    <p:sldId id="809" r:id="rId37"/>
    <p:sldId id="810" r:id="rId38"/>
    <p:sldId id="811" r:id="rId39"/>
    <p:sldId id="812" r:id="rId40"/>
    <p:sldId id="813" r:id="rId41"/>
    <p:sldId id="814" r:id="rId42"/>
    <p:sldId id="815" r:id="rId43"/>
    <p:sldId id="738" r:id="rId44"/>
    <p:sldId id="741" r:id="rId45"/>
    <p:sldId id="825" r:id="rId46"/>
    <p:sldId id="826" r:id="rId47"/>
    <p:sldId id="822" r:id="rId48"/>
    <p:sldId id="751" r:id="rId49"/>
    <p:sldId id="824" r:id="rId50"/>
    <p:sldId id="274" r:id="rId51"/>
    <p:sldId id="298" r:id="rId52"/>
    <p:sldId id="297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712" autoAdjust="0"/>
  </p:normalViewPr>
  <p:slideViewPr>
    <p:cSldViewPr>
      <p:cViewPr varScale="1">
        <p:scale>
          <a:sx n="66" d="100"/>
          <a:sy n="66" d="100"/>
        </p:scale>
        <p:origin x="36" y="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93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ttman, Barry" userId="bff186cd-6ce8-41ba-8e8c-e85cdef216de" providerId="ADAL" clId="{07BCF96F-5A66-4F59-B598-C066D4CF353D}"/>
    <pc:docChg chg="undo custSel addSld delSld modSld sldOrd">
      <pc:chgData name="Wittman, Barry" userId="bff186cd-6ce8-41ba-8e8c-e85cdef216de" providerId="ADAL" clId="{07BCF96F-5A66-4F59-B598-C066D4CF353D}" dt="2026-02-08T16:19:30.201" v="901"/>
      <pc:docMkLst>
        <pc:docMk/>
      </pc:docMkLst>
      <pc:sldChg chg="modSp modAnim">
        <pc:chgData name="Wittman, Barry" userId="bff186cd-6ce8-41ba-8e8c-e85cdef216de" providerId="ADAL" clId="{07BCF96F-5A66-4F59-B598-C066D4CF353D}" dt="2026-02-08T16:19:14.012" v="900" actId="20577"/>
        <pc:sldMkLst>
          <pc:docMk/>
          <pc:sldMk cId="0" sldId="297"/>
        </pc:sldMkLst>
        <pc:spChg chg="mod">
          <ac:chgData name="Wittman, Barry" userId="bff186cd-6ce8-41ba-8e8c-e85cdef216de" providerId="ADAL" clId="{07BCF96F-5A66-4F59-B598-C066D4CF353D}" dt="2026-02-08T16:19:14.012" v="900" actId="20577"/>
          <ac:spMkLst>
            <pc:docMk/>
            <pc:sldMk cId="0" sldId="297"/>
            <ac:spMk id="5" creationId="{00000000-0000-0000-0000-000000000000}"/>
          </ac:spMkLst>
        </pc:spChg>
      </pc:sldChg>
      <pc:sldChg chg="modSp modAnim">
        <pc:chgData name="Wittman, Barry" userId="bff186cd-6ce8-41ba-8e8c-e85cdef216de" providerId="ADAL" clId="{07BCF96F-5A66-4F59-B598-C066D4CF353D}" dt="2026-02-08T16:19:30.201" v="901"/>
        <pc:sldMkLst>
          <pc:docMk/>
          <pc:sldMk cId="0" sldId="298"/>
        </pc:sldMkLst>
        <pc:spChg chg="mod">
          <ac:chgData name="Wittman, Barry" userId="bff186cd-6ce8-41ba-8e8c-e85cdef216de" providerId="ADAL" clId="{07BCF96F-5A66-4F59-B598-C066D4CF353D}" dt="2026-02-08T16:19:30.201" v="901"/>
          <ac:spMkLst>
            <pc:docMk/>
            <pc:sldMk cId="0" sldId="298"/>
            <ac:spMk id="3" creationId="{00000000-0000-0000-0000-000000000000}"/>
          </ac:spMkLst>
        </pc:spChg>
      </pc:sldChg>
    </pc:docChg>
  </pc:docChgLst>
  <pc:docChgLst>
    <pc:chgData name="Wittman, Barry" userId="bff186cd-6ce8-41ba-8e8c-e85cdef216de" providerId="ADAL" clId="{08E5F746-5F08-44E1-B1C0-778848F953F5}"/>
    <pc:docChg chg="custSel addSld delSld modSld">
      <pc:chgData name="Wittman, Barry" userId="bff186cd-6ce8-41ba-8e8c-e85cdef216de" providerId="ADAL" clId="{08E5F746-5F08-44E1-B1C0-778848F953F5}" dt="2026-02-02T18:56:42.492" v="567" actId="20577"/>
      <pc:docMkLst>
        <pc:docMk/>
      </pc:docMkLst>
      <pc:sldChg chg="modSp">
        <pc:chgData name="Wittman, Barry" userId="bff186cd-6ce8-41ba-8e8c-e85cdef216de" providerId="ADAL" clId="{08E5F746-5F08-44E1-B1C0-778848F953F5}" dt="2026-02-02T18:32:49.762" v="8" actId="20577"/>
        <pc:sldMkLst>
          <pc:docMk/>
          <pc:sldMk cId="0" sldId="256"/>
        </pc:sldMkLst>
        <pc:spChg chg="mod">
          <ac:chgData name="Wittman, Barry" userId="bff186cd-6ce8-41ba-8e8c-e85cdef216de" providerId="ADAL" clId="{08E5F746-5F08-44E1-B1C0-778848F953F5}" dt="2026-02-02T18:32:49.762" v="8" actId="20577"/>
          <ac:spMkLst>
            <pc:docMk/>
            <pc:sldMk cId="0" sldId="256"/>
            <ac:spMk id="3" creationId="{00000000-0000-0000-0000-000000000000}"/>
          </ac:spMkLst>
        </pc:spChg>
      </pc:sldChg>
      <pc:sldChg chg="modSp">
        <pc:chgData name="Wittman, Barry" userId="bff186cd-6ce8-41ba-8e8c-e85cdef216de" providerId="ADAL" clId="{08E5F746-5F08-44E1-B1C0-778848F953F5}" dt="2026-02-02T18:56:42.492" v="567" actId="20577"/>
        <pc:sldMkLst>
          <pc:docMk/>
          <pc:sldMk cId="0" sldId="297"/>
        </pc:sldMkLst>
        <pc:spChg chg="mod">
          <ac:chgData name="Wittman, Barry" userId="bff186cd-6ce8-41ba-8e8c-e85cdef216de" providerId="ADAL" clId="{08E5F746-5F08-44E1-B1C0-778848F953F5}" dt="2026-02-02T18:56:42.492" v="567" actId="20577"/>
          <ac:spMkLst>
            <pc:docMk/>
            <pc:sldMk cId="0" sldId="297"/>
            <ac:spMk id="5" creationId="{00000000-0000-0000-0000-000000000000}"/>
          </ac:spMkLst>
        </pc:spChg>
      </pc:sldChg>
      <pc:sldChg chg="modSp modAnim">
        <pc:chgData name="Wittman, Barry" userId="bff186cd-6ce8-41ba-8e8c-e85cdef216de" providerId="ADAL" clId="{08E5F746-5F08-44E1-B1C0-778848F953F5}" dt="2026-02-02T18:56:26.615" v="564" actId="20577"/>
        <pc:sldMkLst>
          <pc:docMk/>
          <pc:sldMk cId="0" sldId="298"/>
        </pc:sldMkLst>
        <pc:spChg chg="mod">
          <ac:chgData name="Wittman, Barry" userId="bff186cd-6ce8-41ba-8e8c-e85cdef216de" providerId="ADAL" clId="{08E5F746-5F08-44E1-B1C0-778848F953F5}" dt="2026-02-02T18:56:26.615" v="564" actId="20577"/>
          <ac:spMkLst>
            <pc:docMk/>
            <pc:sldMk cId="0" sldId="298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08E5F746-5F08-44E1-B1C0-778848F953F5}" dt="2026-02-02T18:33:12.062" v="35" actId="20577"/>
        <pc:sldMkLst>
          <pc:docMk/>
          <pc:sldMk cId="0" sldId="313"/>
        </pc:sldMkLst>
        <pc:spChg chg="mod">
          <ac:chgData name="Wittman, Barry" userId="bff186cd-6ce8-41ba-8e8c-e85cdef216de" providerId="ADAL" clId="{08E5F746-5F08-44E1-B1C0-778848F953F5}" dt="2026-02-02T18:33:12.062" v="35" actId="20577"/>
          <ac:spMkLst>
            <pc:docMk/>
            <pc:sldMk cId="0" sldId="313"/>
            <ac:spMk id="3" creationId="{00000000-0000-0000-0000-000000000000}"/>
          </ac:spMkLst>
        </pc:spChg>
      </pc:sldChg>
    </pc:docChg>
  </pc:docChgLst>
  <pc:docChgLst>
    <pc:chgData name="Wittman, Barry" userId="bff186cd-6ce8-41ba-8e8c-e85cdef216de" providerId="ADAL" clId="{89AC908D-E577-48B3-B929-6A7569139FFF}"/>
    <pc:docChg chg="undo custSel addSld delSld modSld sldOrd">
      <pc:chgData name="Wittman, Barry" userId="bff186cd-6ce8-41ba-8e8c-e85cdef216de" providerId="ADAL" clId="{89AC908D-E577-48B3-B929-6A7569139FFF}" dt="2026-03-22T22:14:07.054" v="1344" actId="1076"/>
      <pc:docMkLst>
        <pc:docMk/>
      </pc:docMkLst>
      <pc:sldChg chg="modSp">
        <pc:chgData name="Wittman, Barry" userId="bff186cd-6ce8-41ba-8e8c-e85cdef216de" providerId="ADAL" clId="{89AC908D-E577-48B3-B929-6A7569139FFF}" dt="2026-03-22T21:24:41.865" v="7" actId="20577"/>
        <pc:sldMkLst>
          <pc:docMk/>
          <pc:sldMk cId="0" sldId="256"/>
        </pc:sldMkLst>
        <pc:spChg chg="mod">
          <ac:chgData name="Wittman, Barry" userId="bff186cd-6ce8-41ba-8e8c-e85cdef216de" providerId="ADAL" clId="{89AC908D-E577-48B3-B929-6A7569139FFF}" dt="2026-03-22T21:24:41.865" v="7" actId="20577"/>
          <ac:spMkLst>
            <pc:docMk/>
            <pc:sldMk cId="0" sldId="256"/>
            <ac:spMk id="3" creationId="{00000000-0000-0000-0000-000000000000}"/>
          </ac:spMkLst>
        </pc:spChg>
      </pc:sldChg>
      <pc:sldChg chg="modSp">
        <pc:chgData name="Wittman, Barry" userId="bff186cd-6ce8-41ba-8e8c-e85cdef216de" providerId="ADAL" clId="{89AC908D-E577-48B3-B929-6A7569139FFF}" dt="2026-03-22T21:52:37.560" v="846" actId="20577"/>
        <pc:sldMkLst>
          <pc:docMk/>
          <pc:sldMk cId="0" sldId="297"/>
        </pc:sldMkLst>
        <pc:spChg chg="mod">
          <ac:chgData name="Wittman, Barry" userId="bff186cd-6ce8-41ba-8e8c-e85cdef216de" providerId="ADAL" clId="{89AC908D-E577-48B3-B929-6A7569139FFF}" dt="2026-03-22T21:52:37.560" v="846" actId="20577"/>
          <ac:spMkLst>
            <pc:docMk/>
            <pc:sldMk cId="0" sldId="297"/>
            <ac:spMk id="5" creationId="{00000000-0000-0000-0000-000000000000}"/>
          </ac:spMkLst>
        </pc:spChg>
      </pc:sldChg>
      <pc:sldChg chg="modSp">
        <pc:chgData name="Wittman, Barry" userId="bff186cd-6ce8-41ba-8e8c-e85cdef216de" providerId="ADAL" clId="{89AC908D-E577-48B3-B929-6A7569139FFF}" dt="2026-03-22T21:52:26.824" v="843" actId="20577"/>
        <pc:sldMkLst>
          <pc:docMk/>
          <pc:sldMk cId="0" sldId="298"/>
        </pc:sldMkLst>
        <pc:spChg chg="mod">
          <ac:chgData name="Wittman, Barry" userId="bff186cd-6ce8-41ba-8e8c-e85cdef216de" providerId="ADAL" clId="{89AC908D-E577-48B3-B929-6A7569139FFF}" dt="2026-03-22T21:52:26.824" v="843" actId="20577"/>
          <ac:spMkLst>
            <pc:docMk/>
            <pc:sldMk cId="0" sldId="298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89AC908D-E577-48B3-B929-6A7569139FFF}" dt="2026-03-22T21:25:09.677" v="50" actId="20577"/>
        <pc:sldMkLst>
          <pc:docMk/>
          <pc:sldMk cId="0" sldId="313"/>
        </pc:sldMkLst>
        <pc:spChg chg="mod">
          <ac:chgData name="Wittman, Barry" userId="bff186cd-6ce8-41ba-8e8c-e85cdef216de" providerId="ADAL" clId="{89AC908D-E577-48B3-B929-6A7569139FFF}" dt="2026-03-22T21:25:09.677" v="50" actId="20577"/>
          <ac:spMkLst>
            <pc:docMk/>
            <pc:sldMk cId="0" sldId="313"/>
            <ac:spMk id="3" creationId="{00000000-0000-0000-0000-000000000000}"/>
          </ac:spMkLst>
        </pc:spChg>
      </pc:sldChg>
      <pc:sldChg chg="addSp modSp modAnim">
        <pc:chgData name="Wittman, Barry" userId="bff186cd-6ce8-41ba-8e8c-e85cdef216de" providerId="ADAL" clId="{89AC908D-E577-48B3-B929-6A7569139FFF}" dt="2026-03-22T22:14:07.054" v="1344" actId="1076"/>
        <pc:sldMkLst>
          <pc:docMk/>
          <pc:sldMk cId="2604824229" sldId="710"/>
        </pc:sldMkLst>
        <pc:spChg chg="mod">
          <ac:chgData name="Wittman, Barry" userId="bff186cd-6ce8-41ba-8e8c-e85cdef216de" providerId="ADAL" clId="{89AC908D-E577-48B3-B929-6A7569139FFF}" dt="2026-03-22T22:13:21.103" v="1334" actId="20577"/>
          <ac:spMkLst>
            <pc:docMk/>
            <pc:sldMk cId="2604824229" sldId="710"/>
            <ac:spMk id="5" creationId="{C25D905A-F411-457A-BA23-5F8FE0AC44DA}"/>
          </ac:spMkLst>
        </pc:spChg>
        <pc:picChg chg="add mod modCrop">
          <ac:chgData name="Wittman, Barry" userId="bff186cd-6ce8-41ba-8e8c-e85cdef216de" providerId="ADAL" clId="{89AC908D-E577-48B3-B929-6A7569139FFF}" dt="2026-03-22T22:14:07.054" v="1344" actId="1076"/>
          <ac:picMkLst>
            <pc:docMk/>
            <pc:sldMk cId="2604824229" sldId="710"/>
            <ac:picMk id="2050" creationId="{4A8B34B4-3072-4BAF-AC67-79A3A090A033}"/>
          </ac:picMkLst>
        </pc:picChg>
      </pc:sldChg>
      <pc:sldChg chg="del">
        <pc:chgData name="Wittman, Barry" userId="bff186cd-6ce8-41ba-8e8c-e85cdef216de" providerId="ADAL" clId="{89AC908D-E577-48B3-B929-6A7569139FFF}" dt="2026-03-22T21:25:19.100" v="54" actId="2696"/>
        <pc:sldMkLst>
          <pc:docMk/>
          <pc:sldMk cId="26637562" sldId="714"/>
        </pc:sldMkLst>
      </pc:sldChg>
      <pc:sldChg chg="del">
        <pc:chgData name="Wittman, Barry" userId="bff186cd-6ce8-41ba-8e8c-e85cdef216de" providerId="ADAL" clId="{89AC908D-E577-48B3-B929-6A7569139FFF}" dt="2026-03-22T21:25:19.115" v="55" actId="2696"/>
        <pc:sldMkLst>
          <pc:docMk/>
          <pc:sldMk cId="3623524673" sldId="715"/>
        </pc:sldMkLst>
      </pc:sldChg>
      <pc:sldChg chg="del">
        <pc:chgData name="Wittman, Barry" userId="bff186cd-6ce8-41ba-8e8c-e85cdef216de" providerId="ADAL" clId="{89AC908D-E577-48B3-B929-6A7569139FFF}" dt="2026-03-22T21:25:19.147" v="56" actId="2696"/>
        <pc:sldMkLst>
          <pc:docMk/>
          <pc:sldMk cId="2828229481" sldId="716"/>
        </pc:sldMkLst>
      </pc:sldChg>
      <pc:sldChg chg="del">
        <pc:chgData name="Wittman, Barry" userId="bff186cd-6ce8-41ba-8e8c-e85cdef216de" providerId="ADAL" clId="{89AC908D-E577-48B3-B929-6A7569139FFF}" dt="2026-03-22T21:25:19.178" v="57" actId="2696"/>
        <pc:sldMkLst>
          <pc:docMk/>
          <pc:sldMk cId="3132239561" sldId="717"/>
        </pc:sldMkLst>
      </pc:sldChg>
      <pc:sldChg chg="del">
        <pc:chgData name="Wittman, Barry" userId="bff186cd-6ce8-41ba-8e8c-e85cdef216de" providerId="ADAL" clId="{89AC908D-E577-48B3-B929-6A7569139FFF}" dt="2026-03-22T21:25:19.193" v="58" actId="2696"/>
        <pc:sldMkLst>
          <pc:docMk/>
          <pc:sldMk cId="61641125" sldId="718"/>
        </pc:sldMkLst>
      </pc:sldChg>
      <pc:sldChg chg="del">
        <pc:chgData name="Wittman, Barry" userId="bff186cd-6ce8-41ba-8e8c-e85cdef216de" providerId="ADAL" clId="{89AC908D-E577-48B3-B929-6A7569139FFF}" dt="2026-03-22T21:25:19.334" v="59" actId="2696"/>
        <pc:sldMkLst>
          <pc:docMk/>
          <pc:sldMk cId="3379676264" sldId="719"/>
        </pc:sldMkLst>
      </pc:sldChg>
      <pc:sldChg chg="del">
        <pc:chgData name="Wittman, Barry" userId="bff186cd-6ce8-41ba-8e8c-e85cdef216de" providerId="ADAL" clId="{89AC908D-E577-48B3-B929-6A7569139FFF}" dt="2026-03-22T21:25:19.443" v="60" actId="2696"/>
        <pc:sldMkLst>
          <pc:docMk/>
          <pc:sldMk cId="451147126" sldId="720"/>
        </pc:sldMkLst>
      </pc:sldChg>
      <pc:sldChg chg="del">
        <pc:chgData name="Wittman, Barry" userId="bff186cd-6ce8-41ba-8e8c-e85cdef216de" providerId="ADAL" clId="{89AC908D-E577-48B3-B929-6A7569139FFF}" dt="2026-03-22T21:25:19.646" v="61" actId="2696"/>
        <pc:sldMkLst>
          <pc:docMk/>
          <pc:sldMk cId="67210498" sldId="721"/>
        </pc:sldMkLst>
      </pc:sldChg>
      <pc:sldChg chg="del">
        <pc:chgData name="Wittman, Barry" userId="bff186cd-6ce8-41ba-8e8c-e85cdef216de" providerId="ADAL" clId="{89AC908D-E577-48B3-B929-6A7569139FFF}" dt="2026-03-22T21:25:19.787" v="62" actId="2696"/>
        <pc:sldMkLst>
          <pc:docMk/>
          <pc:sldMk cId="4046556284" sldId="722"/>
        </pc:sldMkLst>
      </pc:sldChg>
      <pc:sldChg chg="del">
        <pc:chgData name="Wittman, Barry" userId="bff186cd-6ce8-41ba-8e8c-e85cdef216de" providerId="ADAL" clId="{89AC908D-E577-48B3-B929-6A7569139FFF}" dt="2026-03-22T21:25:19.928" v="63" actId="2696"/>
        <pc:sldMkLst>
          <pc:docMk/>
          <pc:sldMk cId="3936921948" sldId="723"/>
        </pc:sldMkLst>
      </pc:sldChg>
      <pc:sldChg chg="del">
        <pc:chgData name="Wittman, Barry" userId="bff186cd-6ce8-41ba-8e8c-e85cdef216de" providerId="ADAL" clId="{89AC908D-E577-48B3-B929-6A7569139FFF}" dt="2026-03-22T21:25:20.099" v="64" actId="2696"/>
        <pc:sldMkLst>
          <pc:docMk/>
          <pc:sldMk cId="105609262" sldId="724"/>
        </pc:sldMkLst>
      </pc:sldChg>
      <pc:sldChg chg="del">
        <pc:chgData name="Wittman, Barry" userId="bff186cd-6ce8-41ba-8e8c-e85cdef216de" providerId="ADAL" clId="{89AC908D-E577-48B3-B929-6A7569139FFF}" dt="2026-03-22T21:25:20.256" v="65" actId="2696"/>
        <pc:sldMkLst>
          <pc:docMk/>
          <pc:sldMk cId="1346134250" sldId="725"/>
        </pc:sldMkLst>
      </pc:sldChg>
      <pc:sldChg chg="del">
        <pc:chgData name="Wittman, Barry" userId="bff186cd-6ce8-41ba-8e8c-e85cdef216de" providerId="ADAL" clId="{89AC908D-E577-48B3-B929-6A7569139FFF}" dt="2026-03-22T21:25:20.365" v="66" actId="2696"/>
        <pc:sldMkLst>
          <pc:docMk/>
          <pc:sldMk cId="1031869516" sldId="727"/>
        </pc:sldMkLst>
      </pc:sldChg>
      <pc:sldChg chg="del">
        <pc:chgData name="Wittman, Barry" userId="bff186cd-6ce8-41ba-8e8c-e85cdef216de" providerId="ADAL" clId="{89AC908D-E577-48B3-B929-6A7569139FFF}" dt="2026-03-22T21:25:30.426" v="67" actId="2696"/>
        <pc:sldMkLst>
          <pc:docMk/>
          <pc:sldMk cId="2970477744" sldId="732"/>
        </pc:sldMkLst>
      </pc:sldChg>
      <pc:sldChg chg="del">
        <pc:chgData name="Wittman, Barry" userId="bff186cd-6ce8-41ba-8e8c-e85cdef216de" providerId="ADAL" clId="{89AC908D-E577-48B3-B929-6A7569139FFF}" dt="2026-03-22T21:25:30.441" v="68" actId="2696"/>
        <pc:sldMkLst>
          <pc:docMk/>
          <pc:sldMk cId="1101364842" sldId="733"/>
        </pc:sldMkLst>
      </pc:sldChg>
      <pc:sldChg chg="del">
        <pc:chgData name="Wittman, Barry" userId="bff186cd-6ce8-41ba-8e8c-e85cdef216de" providerId="ADAL" clId="{89AC908D-E577-48B3-B929-6A7569139FFF}" dt="2026-03-22T21:25:30.462" v="69" actId="2696"/>
        <pc:sldMkLst>
          <pc:docMk/>
          <pc:sldMk cId="4248065577" sldId="734"/>
        </pc:sldMkLst>
      </pc:sldChg>
      <pc:sldChg chg="del">
        <pc:chgData name="Wittman, Barry" userId="bff186cd-6ce8-41ba-8e8c-e85cdef216de" providerId="ADAL" clId="{89AC908D-E577-48B3-B929-6A7569139FFF}" dt="2026-03-22T21:25:30.602" v="70" actId="2696"/>
        <pc:sldMkLst>
          <pc:docMk/>
          <pc:sldMk cId="3235839524" sldId="735"/>
        </pc:sldMkLst>
      </pc:sldChg>
      <pc:sldChg chg="del">
        <pc:chgData name="Wittman, Barry" userId="bff186cd-6ce8-41ba-8e8c-e85cdef216de" providerId="ADAL" clId="{89AC908D-E577-48B3-B929-6A7569139FFF}" dt="2026-03-22T21:25:30.759" v="71" actId="2696"/>
        <pc:sldMkLst>
          <pc:docMk/>
          <pc:sldMk cId="1344661769" sldId="736"/>
        </pc:sldMkLst>
      </pc:sldChg>
      <pc:sldChg chg="del">
        <pc:chgData name="Wittman, Barry" userId="bff186cd-6ce8-41ba-8e8c-e85cdef216de" providerId="ADAL" clId="{89AC908D-E577-48B3-B929-6A7569139FFF}" dt="2026-03-22T21:25:30.821" v="72" actId="2696"/>
        <pc:sldMkLst>
          <pc:docMk/>
          <pc:sldMk cId="1575551292" sldId="737"/>
        </pc:sldMkLst>
      </pc:sldChg>
      <pc:sldChg chg="del">
        <pc:chgData name="Wittman, Barry" userId="bff186cd-6ce8-41ba-8e8c-e85cdef216de" providerId="ADAL" clId="{89AC908D-E577-48B3-B929-6A7569139FFF}" dt="2026-03-22T21:25:34.953" v="73" actId="2696"/>
        <pc:sldMkLst>
          <pc:docMk/>
          <pc:sldMk cId="3692643807" sldId="739"/>
        </pc:sldMkLst>
      </pc:sldChg>
      <pc:sldChg chg="del">
        <pc:chgData name="Wittman, Barry" userId="bff186cd-6ce8-41ba-8e8c-e85cdef216de" providerId="ADAL" clId="{89AC908D-E577-48B3-B929-6A7569139FFF}" dt="2026-03-22T21:25:34.996" v="74" actId="2696"/>
        <pc:sldMkLst>
          <pc:docMk/>
          <pc:sldMk cId="1969540436" sldId="740"/>
        </pc:sldMkLst>
      </pc:sldChg>
      <pc:sldChg chg="modSp">
        <pc:chgData name="Wittman, Barry" userId="bff186cd-6ce8-41ba-8e8c-e85cdef216de" providerId="ADAL" clId="{89AC908D-E577-48B3-B929-6A7569139FFF}" dt="2026-03-22T21:26:05.192" v="83"/>
        <pc:sldMkLst>
          <pc:docMk/>
          <pc:sldMk cId="3909463074" sldId="742"/>
        </pc:sldMkLst>
        <pc:spChg chg="mod">
          <ac:chgData name="Wittman, Barry" userId="bff186cd-6ce8-41ba-8e8c-e85cdef216de" providerId="ADAL" clId="{89AC908D-E577-48B3-B929-6A7569139FFF}" dt="2026-03-22T21:25:43.871" v="75"/>
          <ac:spMkLst>
            <pc:docMk/>
            <pc:sldMk cId="3909463074" sldId="742"/>
            <ac:spMk id="24" creationId="{00000000-0000-0000-0000-000000000000}"/>
          </ac:spMkLst>
        </pc:spChg>
        <pc:spChg chg="mod">
          <ac:chgData name="Wittman, Barry" userId="bff186cd-6ce8-41ba-8e8c-e85cdef216de" providerId="ADAL" clId="{89AC908D-E577-48B3-B929-6A7569139FFF}" dt="2026-03-22T21:26:05.192" v="83"/>
          <ac:spMkLst>
            <pc:docMk/>
            <pc:sldMk cId="3909463074" sldId="742"/>
            <ac:spMk id="25" creationId="{00000000-0000-0000-0000-000000000000}"/>
          </ac:spMkLst>
        </pc:spChg>
        <pc:spChg chg="mod">
          <ac:chgData name="Wittman, Barry" userId="bff186cd-6ce8-41ba-8e8c-e85cdef216de" providerId="ADAL" clId="{89AC908D-E577-48B3-B929-6A7569139FFF}" dt="2026-03-22T21:25:53.015" v="77"/>
          <ac:spMkLst>
            <pc:docMk/>
            <pc:sldMk cId="3909463074" sldId="742"/>
            <ac:spMk id="26" creationId="{00000000-0000-0000-0000-000000000000}"/>
          </ac:spMkLst>
        </pc:spChg>
        <pc:spChg chg="mod">
          <ac:chgData name="Wittman, Barry" userId="bff186cd-6ce8-41ba-8e8c-e85cdef216de" providerId="ADAL" clId="{89AC908D-E577-48B3-B929-6A7569139FFF}" dt="2026-03-22T21:25:58.853" v="80"/>
          <ac:spMkLst>
            <pc:docMk/>
            <pc:sldMk cId="3909463074" sldId="742"/>
            <ac:spMk id="27" creationId="{00000000-0000-0000-0000-000000000000}"/>
          </ac:spMkLst>
        </pc:spChg>
        <pc:spChg chg="mod">
          <ac:chgData name="Wittman, Barry" userId="bff186cd-6ce8-41ba-8e8c-e85cdef216de" providerId="ADAL" clId="{89AC908D-E577-48B3-B929-6A7569139FFF}" dt="2026-03-22T21:26:00.619" v="81"/>
          <ac:spMkLst>
            <pc:docMk/>
            <pc:sldMk cId="3909463074" sldId="742"/>
            <ac:spMk id="28" creationId="{00000000-0000-0000-0000-000000000000}"/>
          </ac:spMkLst>
        </pc:spChg>
        <pc:spChg chg="mod">
          <ac:chgData name="Wittman, Barry" userId="bff186cd-6ce8-41ba-8e8c-e85cdef216de" providerId="ADAL" clId="{89AC908D-E577-48B3-B929-6A7569139FFF}" dt="2026-03-22T21:25:51.446" v="76"/>
          <ac:spMkLst>
            <pc:docMk/>
            <pc:sldMk cId="3909463074" sldId="742"/>
            <ac:spMk id="29" creationId="{00000000-0000-0000-0000-000000000000}"/>
          </ac:spMkLst>
        </pc:spChg>
        <pc:spChg chg="mod">
          <ac:chgData name="Wittman, Barry" userId="bff186cd-6ce8-41ba-8e8c-e85cdef216de" providerId="ADAL" clId="{89AC908D-E577-48B3-B929-6A7569139FFF}" dt="2026-03-22T21:26:02.608" v="82"/>
          <ac:spMkLst>
            <pc:docMk/>
            <pc:sldMk cId="3909463074" sldId="742"/>
            <ac:spMk id="30" creationId="{00000000-0000-0000-0000-000000000000}"/>
          </ac:spMkLst>
        </pc:spChg>
      </pc:sldChg>
      <pc:sldChg chg="del">
        <pc:chgData name="Wittman, Barry" userId="bff186cd-6ce8-41ba-8e8c-e85cdef216de" providerId="ADAL" clId="{89AC908D-E577-48B3-B929-6A7569139FFF}" dt="2026-03-22T21:25:18.959" v="52" actId="2696"/>
        <pc:sldMkLst>
          <pc:docMk/>
          <pc:sldMk cId="3689647828" sldId="743"/>
        </pc:sldMkLst>
      </pc:sldChg>
      <pc:sldChg chg="del">
        <pc:chgData name="Wittman, Barry" userId="bff186cd-6ce8-41ba-8e8c-e85cdef216de" providerId="ADAL" clId="{89AC908D-E577-48B3-B929-6A7569139FFF}" dt="2026-03-22T21:25:19.100" v="53" actId="2696"/>
        <pc:sldMkLst>
          <pc:docMk/>
          <pc:sldMk cId="1440085608" sldId="744"/>
        </pc:sldMkLst>
      </pc:sldChg>
      <pc:sldChg chg="del">
        <pc:chgData name="Wittman, Barry" userId="bff186cd-6ce8-41ba-8e8c-e85cdef216de" providerId="ADAL" clId="{89AC908D-E577-48B3-B929-6A7569139FFF}" dt="2026-03-22T21:25:18.872" v="51" actId="2696"/>
        <pc:sldMkLst>
          <pc:docMk/>
          <pc:sldMk cId="4220154255" sldId="745"/>
        </pc:sldMkLst>
      </pc:sldChg>
      <pc:sldChg chg="del">
        <pc:chgData name="Wittman, Barry" userId="bff186cd-6ce8-41ba-8e8c-e85cdef216de" providerId="ADAL" clId="{89AC908D-E577-48B3-B929-6A7569139FFF}" dt="2026-03-22T21:27:19.912" v="84" actId="2696"/>
        <pc:sldMkLst>
          <pc:docMk/>
          <pc:sldMk cId="3537177874" sldId="746"/>
        </pc:sldMkLst>
      </pc:sldChg>
      <pc:sldChg chg="add del">
        <pc:chgData name="Wittman, Barry" userId="bff186cd-6ce8-41ba-8e8c-e85cdef216de" providerId="ADAL" clId="{89AC908D-E577-48B3-B929-6A7569139FFF}" dt="2026-03-22T21:28:36.856" v="123" actId="2696"/>
        <pc:sldMkLst>
          <pc:docMk/>
          <pc:sldMk cId="635954412" sldId="806"/>
        </pc:sldMkLst>
      </pc:sldChg>
      <pc:sldChg chg="add">
        <pc:chgData name="Wittman, Barry" userId="bff186cd-6ce8-41ba-8e8c-e85cdef216de" providerId="ADAL" clId="{89AC908D-E577-48B3-B929-6A7569139FFF}" dt="2026-03-22T21:27:21.905" v="85"/>
        <pc:sldMkLst>
          <pc:docMk/>
          <pc:sldMk cId="1284621864" sldId="807"/>
        </pc:sldMkLst>
      </pc:sldChg>
      <pc:sldChg chg="add">
        <pc:chgData name="Wittman, Barry" userId="bff186cd-6ce8-41ba-8e8c-e85cdef216de" providerId="ADAL" clId="{89AC908D-E577-48B3-B929-6A7569139FFF}" dt="2026-03-22T21:27:21.905" v="85"/>
        <pc:sldMkLst>
          <pc:docMk/>
          <pc:sldMk cId="4122871436" sldId="808"/>
        </pc:sldMkLst>
      </pc:sldChg>
      <pc:sldChg chg="modSp add modAnim">
        <pc:chgData name="Wittman, Barry" userId="bff186cd-6ce8-41ba-8e8c-e85cdef216de" providerId="ADAL" clId="{89AC908D-E577-48B3-B929-6A7569139FFF}" dt="2026-03-22T21:40:37.637" v="516"/>
        <pc:sldMkLst>
          <pc:docMk/>
          <pc:sldMk cId="3961059242" sldId="809"/>
        </pc:sldMkLst>
        <pc:spChg chg="mod">
          <ac:chgData name="Wittman, Barry" userId="bff186cd-6ce8-41ba-8e8c-e85cdef216de" providerId="ADAL" clId="{89AC908D-E577-48B3-B929-6A7569139FFF}" dt="2026-03-22T21:40:28.035" v="515"/>
          <ac:spMkLst>
            <pc:docMk/>
            <pc:sldMk cId="3961059242" sldId="809"/>
            <ac:spMk id="3" creationId="{00000000-0000-0000-0000-000000000000}"/>
          </ac:spMkLst>
        </pc:spChg>
      </pc:sldChg>
      <pc:sldChg chg="addSp delSp modSp add delAnim modAnim">
        <pc:chgData name="Wittman, Barry" userId="bff186cd-6ce8-41ba-8e8c-e85cdef216de" providerId="ADAL" clId="{89AC908D-E577-48B3-B929-6A7569139FFF}" dt="2026-03-22T21:42:45.791" v="573" actId="20577"/>
        <pc:sldMkLst>
          <pc:docMk/>
          <pc:sldMk cId="3725701634" sldId="810"/>
        </pc:sldMkLst>
        <pc:spChg chg="mod">
          <ac:chgData name="Wittman, Barry" userId="bff186cd-6ce8-41ba-8e8c-e85cdef216de" providerId="ADAL" clId="{89AC908D-E577-48B3-B929-6A7569139FFF}" dt="2026-03-22T21:42:45.791" v="573" actId="20577"/>
          <ac:spMkLst>
            <pc:docMk/>
            <pc:sldMk cId="3725701634" sldId="810"/>
            <ac:spMk id="3" creationId="{00000000-0000-0000-0000-000000000000}"/>
          </ac:spMkLst>
        </pc:spChg>
        <pc:spChg chg="add del mod">
          <ac:chgData name="Wittman, Barry" userId="bff186cd-6ce8-41ba-8e8c-e85cdef216de" providerId="ADAL" clId="{89AC908D-E577-48B3-B929-6A7569139FFF}" dt="2026-03-22T21:41:11.256" v="524" actId="478"/>
          <ac:spMkLst>
            <pc:docMk/>
            <pc:sldMk cId="3725701634" sldId="810"/>
            <ac:spMk id="4" creationId="{00000000-0000-0000-0000-000000000000}"/>
          </ac:spMkLst>
        </pc:spChg>
        <pc:spChg chg="add del mod">
          <ac:chgData name="Wittman, Barry" userId="bff186cd-6ce8-41ba-8e8c-e85cdef216de" providerId="ADAL" clId="{89AC908D-E577-48B3-B929-6A7569139FFF}" dt="2026-03-22T21:41:22.135" v="530" actId="478"/>
          <ac:spMkLst>
            <pc:docMk/>
            <pc:sldMk cId="3725701634" sldId="810"/>
            <ac:spMk id="39939" creationId="{00000000-0000-0000-0000-000000000000}"/>
          </ac:spMkLst>
        </pc:spChg>
        <pc:spChg chg="add mod">
          <ac:chgData name="Wittman, Barry" userId="bff186cd-6ce8-41ba-8e8c-e85cdef216de" providerId="ADAL" clId="{89AC908D-E577-48B3-B929-6A7569139FFF}" dt="2026-03-22T21:41:36.490" v="537"/>
          <ac:spMkLst>
            <pc:docMk/>
            <pc:sldMk cId="3725701634" sldId="810"/>
            <ac:spMk id="39940" creationId="{00000000-0000-0000-0000-000000000000}"/>
          </ac:spMkLst>
        </pc:spChg>
        <pc:graphicFrameChg chg="del mod replId">
          <ac:chgData name="Wittman, Barry" userId="bff186cd-6ce8-41ba-8e8c-e85cdef216de" providerId="ADAL" clId="{89AC908D-E577-48B3-B929-6A7569139FFF}" dt="2026-03-22T21:41:04.828" v="522"/>
          <ac:graphicFrameMkLst>
            <pc:docMk/>
            <pc:sldMk cId="3725701634" sldId="810"/>
            <ac:graphicFrameMk id="5" creationId="{00000000-0000-0000-0000-000000000000}"/>
          </ac:graphicFrameMkLst>
        </pc:graphicFrameChg>
        <pc:graphicFrameChg chg="del mod replId">
          <ac:chgData name="Wittman, Barry" userId="bff186cd-6ce8-41ba-8e8c-e85cdef216de" providerId="ADAL" clId="{89AC908D-E577-48B3-B929-6A7569139FFF}" dt="2026-03-22T21:41:17.599" v="528"/>
          <ac:graphicFrameMkLst>
            <pc:docMk/>
            <pc:sldMk cId="3725701634" sldId="810"/>
            <ac:graphicFrameMk id="7" creationId="{00000000-0000-0000-0000-000000000000}"/>
          </ac:graphicFrameMkLst>
        </pc:graphicFrameChg>
        <pc:graphicFrameChg chg="del mod replId">
          <ac:chgData name="Wittman, Barry" userId="bff186cd-6ce8-41ba-8e8c-e85cdef216de" providerId="ADAL" clId="{89AC908D-E577-48B3-B929-6A7569139FFF}" dt="2026-03-22T21:41:32.460" v="536"/>
          <ac:graphicFrameMkLst>
            <pc:docMk/>
            <pc:sldMk cId="3725701634" sldId="810"/>
            <ac:graphicFrameMk id="9" creationId="{00000000-0000-0000-0000-000000000000}"/>
          </ac:graphicFrameMkLst>
        </pc:graphicFrameChg>
      </pc:sldChg>
      <pc:sldChg chg="modSp add modAnim">
        <pc:chgData name="Wittman, Barry" userId="bff186cd-6ce8-41ba-8e8c-e85cdef216de" providerId="ADAL" clId="{89AC908D-E577-48B3-B929-6A7569139FFF}" dt="2026-03-22T21:48:50.024" v="700"/>
        <pc:sldMkLst>
          <pc:docMk/>
          <pc:sldMk cId="2847708553" sldId="811"/>
        </pc:sldMkLst>
        <pc:spChg chg="mod">
          <ac:chgData name="Wittman, Barry" userId="bff186cd-6ce8-41ba-8e8c-e85cdef216de" providerId="ADAL" clId="{89AC908D-E577-48B3-B929-6A7569139FFF}" dt="2026-03-22T21:43:39.609" v="587" actId="20577"/>
          <ac:spMkLst>
            <pc:docMk/>
            <pc:sldMk cId="2847708553" sldId="811"/>
            <ac:spMk id="2" creationId="{00000000-0000-0000-0000-000000000000}"/>
          </ac:spMkLst>
        </pc:spChg>
        <pc:spChg chg="mod">
          <ac:chgData name="Wittman, Barry" userId="bff186cd-6ce8-41ba-8e8c-e85cdef216de" providerId="ADAL" clId="{89AC908D-E577-48B3-B929-6A7569139FFF}" dt="2026-03-22T21:48:50.024" v="700"/>
          <ac:spMkLst>
            <pc:docMk/>
            <pc:sldMk cId="2847708553" sldId="811"/>
            <ac:spMk id="3" creationId="{00000000-0000-0000-0000-000000000000}"/>
          </ac:spMkLst>
        </pc:spChg>
      </pc:sldChg>
      <pc:sldChg chg="modSp add modAnim">
        <pc:chgData name="Wittman, Barry" userId="bff186cd-6ce8-41ba-8e8c-e85cdef216de" providerId="ADAL" clId="{89AC908D-E577-48B3-B929-6A7569139FFF}" dt="2026-03-22T21:50:16.412" v="745"/>
        <pc:sldMkLst>
          <pc:docMk/>
          <pc:sldMk cId="91998045" sldId="812"/>
        </pc:sldMkLst>
        <pc:spChg chg="mod">
          <ac:chgData name="Wittman, Barry" userId="bff186cd-6ce8-41ba-8e8c-e85cdef216de" providerId="ADAL" clId="{89AC908D-E577-48B3-B929-6A7569139FFF}" dt="2026-03-22T21:50:11.853" v="744" actId="20577"/>
          <ac:spMkLst>
            <pc:docMk/>
            <pc:sldMk cId="91998045" sldId="812"/>
            <ac:spMk id="3" creationId="{00000000-0000-0000-0000-000000000000}"/>
          </ac:spMkLst>
        </pc:spChg>
      </pc:sldChg>
      <pc:sldChg chg="modSp add modAnim">
        <pc:chgData name="Wittman, Barry" userId="bff186cd-6ce8-41ba-8e8c-e85cdef216de" providerId="ADAL" clId="{89AC908D-E577-48B3-B929-6A7569139FFF}" dt="2026-03-22T21:51:10.357" v="761" actId="114"/>
        <pc:sldMkLst>
          <pc:docMk/>
          <pc:sldMk cId="3741420944" sldId="813"/>
        </pc:sldMkLst>
        <pc:spChg chg="mod">
          <ac:chgData name="Wittman, Barry" userId="bff186cd-6ce8-41ba-8e8c-e85cdef216de" providerId="ADAL" clId="{89AC908D-E577-48B3-B929-6A7569139FFF}" dt="2026-03-22T21:51:10.357" v="761" actId="114"/>
          <ac:spMkLst>
            <pc:docMk/>
            <pc:sldMk cId="3741420944" sldId="813"/>
            <ac:spMk id="3" creationId="{00000000-0000-0000-0000-000000000000}"/>
          </ac:spMkLst>
        </pc:spChg>
      </pc:sldChg>
      <pc:sldChg chg="modSp add modAnim">
        <pc:chgData name="Wittman, Barry" userId="bff186cd-6ce8-41ba-8e8c-e85cdef216de" providerId="ADAL" clId="{89AC908D-E577-48B3-B929-6A7569139FFF}" dt="2026-03-22T22:01:59.064" v="1017" actId="113"/>
        <pc:sldMkLst>
          <pc:docMk/>
          <pc:sldMk cId="3874924347" sldId="814"/>
        </pc:sldMkLst>
        <pc:spChg chg="mod">
          <ac:chgData name="Wittman, Barry" userId="bff186cd-6ce8-41ba-8e8c-e85cdef216de" providerId="ADAL" clId="{89AC908D-E577-48B3-B929-6A7569139FFF}" dt="2026-03-22T22:01:59.064" v="1017" actId="113"/>
          <ac:spMkLst>
            <pc:docMk/>
            <pc:sldMk cId="3874924347" sldId="814"/>
            <ac:spMk id="3" creationId="{00000000-0000-0000-0000-000000000000}"/>
          </ac:spMkLst>
        </pc:spChg>
      </pc:sldChg>
      <pc:sldChg chg="add del">
        <pc:chgData name="Wittman, Barry" userId="bff186cd-6ce8-41ba-8e8c-e85cdef216de" providerId="ADAL" clId="{89AC908D-E577-48B3-B929-6A7569139FFF}" dt="2026-03-22T21:28:30.483" v="107" actId="2696"/>
        <pc:sldMkLst>
          <pc:docMk/>
          <pc:sldMk cId="2274994895" sldId="816"/>
        </pc:sldMkLst>
      </pc:sldChg>
      <pc:sldChg chg="modSp add del">
        <pc:chgData name="Wittman, Barry" userId="bff186cd-6ce8-41ba-8e8c-e85cdef216de" providerId="ADAL" clId="{89AC908D-E577-48B3-B929-6A7569139FFF}" dt="2026-03-22T21:28:30.499" v="108" actId="2696"/>
        <pc:sldMkLst>
          <pc:docMk/>
          <pc:sldMk cId="3334977238" sldId="817"/>
        </pc:sldMkLst>
        <pc:spChg chg="mod">
          <ac:chgData name="Wittman, Barry" userId="bff186cd-6ce8-41ba-8e8c-e85cdef216de" providerId="ADAL" clId="{89AC908D-E577-48B3-B929-6A7569139FFF}" dt="2026-03-22T21:27:22.309" v="95" actId="27636"/>
          <ac:spMkLst>
            <pc:docMk/>
            <pc:sldMk cId="3334977238" sldId="817"/>
            <ac:spMk id="2" creationId="{00000000-0000-0000-0000-000000000000}"/>
          </ac:spMkLst>
        </pc:spChg>
        <pc:spChg chg="mod">
          <ac:chgData name="Wittman, Barry" userId="bff186cd-6ce8-41ba-8e8c-e85cdef216de" providerId="ADAL" clId="{89AC908D-E577-48B3-B929-6A7569139FFF}" dt="2026-03-22T21:27:22.294" v="94" actId="27636"/>
          <ac:spMkLst>
            <pc:docMk/>
            <pc:sldMk cId="3334977238" sldId="817"/>
            <ac:spMk id="3" creationId="{00000000-0000-0000-0000-000000000000}"/>
          </ac:spMkLst>
        </pc:spChg>
      </pc:sldChg>
      <pc:sldChg chg="modSp add del">
        <pc:chgData name="Wittman, Barry" userId="bff186cd-6ce8-41ba-8e8c-e85cdef216de" providerId="ADAL" clId="{89AC908D-E577-48B3-B929-6A7569139FFF}" dt="2026-03-22T21:28:30.532" v="109" actId="2696"/>
        <pc:sldMkLst>
          <pc:docMk/>
          <pc:sldMk cId="4087141622" sldId="818"/>
        </pc:sldMkLst>
        <pc:spChg chg="mod">
          <ac:chgData name="Wittman, Barry" userId="bff186cd-6ce8-41ba-8e8c-e85cdef216de" providerId="ADAL" clId="{89AC908D-E577-48B3-B929-6A7569139FFF}" dt="2026-03-22T21:27:22.325" v="96" actId="27636"/>
          <ac:spMkLst>
            <pc:docMk/>
            <pc:sldMk cId="4087141622" sldId="818"/>
            <ac:spMk id="3" creationId="{00000000-0000-0000-0000-000000000000}"/>
          </ac:spMkLst>
        </pc:spChg>
      </pc:sldChg>
      <pc:sldChg chg="add del">
        <pc:chgData name="Wittman, Barry" userId="bff186cd-6ce8-41ba-8e8c-e85cdef216de" providerId="ADAL" clId="{89AC908D-E577-48B3-B929-6A7569139FFF}" dt="2026-03-22T21:28:30.564" v="110" actId="2696"/>
        <pc:sldMkLst>
          <pc:docMk/>
          <pc:sldMk cId="3374010762" sldId="819"/>
        </pc:sldMkLst>
      </pc:sldChg>
      <pc:sldChg chg="modSp add del">
        <pc:chgData name="Wittman, Barry" userId="bff186cd-6ce8-41ba-8e8c-e85cdef216de" providerId="ADAL" clId="{89AC908D-E577-48B3-B929-6A7569139FFF}" dt="2026-03-22T21:28:30.579" v="111" actId="2696"/>
        <pc:sldMkLst>
          <pc:docMk/>
          <pc:sldMk cId="84095430" sldId="820"/>
        </pc:sldMkLst>
        <pc:spChg chg="mod">
          <ac:chgData name="Wittman, Barry" userId="bff186cd-6ce8-41ba-8e8c-e85cdef216de" providerId="ADAL" clId="{89AC908D-E577-48B3-B929-6A7569139FFF}" dt="2026-03-22T21:27:22.340" v="97" actId="27636"/>
          <ac:spMkLst>
            <pc:docMk/>
            <pc:sldMk cId="84095430" sldId="820"/>
            <ac:spMk id="3" creationId="{00000000-0000-0000-0000-000000000000}"/>
          </ac:spMkLst>
        </pc:spChg>
      </pc:sldChg>
      <pc:sldChg chg="add del">
        <pc:chgData name="Wittman, Barry" userId="bff186cd-6ce8-41ba-8e8c-e85cdef216de" providerId="ADAL" clId="{89AC908D-E577-48B3-B929-6A7569139FFF}" dt="2026-03-22T21:28:30.595" v="112" actId="2696"/>
        <pc:sldMkLst>
          <pc:docMk/>
          <pc:sldMk cId="3880163079" sldId="821"/>
        </pc:sldMkLst>
      </pc:sldChg>
      <pc:sldChg chg="add del">
        <pc:chgData name="Wittman, Barry" userId="bff186cd-6ce8-41ba-8e8c-e85cdef216de" providerId="ADAL" clId="{89AC908D-E577-48B3-B929-6A7569139FFF}" dt="2026-03-22T21:28:30.626" v="113" actId="2696"/>
        <pc:sldMkLst>
          <pc:docMk/>
          <pc:sldMk cId="56529125" sldId="822"/>
        </pc:sldMkLst>
      </pc:sldChg>
      <pc:sldChg chg="add del">
        <pc:chgData name="Wittman, Barry" userId="bff186cd-6ce8-41ba-8e8c-e85cdef216de" providerId="ADAL" clId="{89AC908D-E577-48B3-B929-6A7569139FFF}" dt="2026-03-22T21:28:30.642" v="114" actId="2696"/>
        <pc:sldMkLst>
          <pc:docMk/>
          <pc:sldMk cId="1588077491" sldId="823"/>
        </pc:sldMkLst>
      </pc:sldChg>
      <pc:sldChg chg="add del">
        <pc:chgData name="Wittman, Barry" userId="bff186cd-6ce8-41ba-8e8c-e85cdef216de" providerId="ADAL" clId="{89AC908D-E577-48B3-B929-6A7569139FFF}" dt="2026-03-22T21:28:30.657" v="115" actId="2696"/>
        <pc:sldMkLst>
          <pc:docMk/>
          <pc:sldMk cId="2057725635" sldId="824"/>
        </pc:sldMkLst>
      </pc:sldChg>
      <pc:sldChg chg="modSp add del">
        <pc:chgData name="Wittman, Barry" userId="bff186cd-6ce8-41ba-8e8c-e85cdef216de" providerId="ADAL" clId="{89AC908D-E577-48B3-B929-6A7569139FFF}" dt="2026-03-22T21:28:30.673" v="116" actId="2696"/>
        <pc:sldMkLst>
          <pc:docMk/>
          <pc:sldMk cId="1480545080" sldId="825"/>
        </pc:sldMkLst>
        <pc:spChg chg="mod">
          <ac:chgData name="Wittman, Barry" userId="bff186cd-6ce8-41ba-8e8c-e85cdef216de" providerId="ADAL" clId="{89AC908D-E577-48B3-B929-6A7569139FFF}" dt="2026-03-22T21:27:22.340" v="98" actId="27636"/>
          <ac:spMkLst>
            <pc:docMk/>
            <pc:sldMk cId="1480545080" sldId="825"/>
            <ac:spMk id="3" creationId="{00000000-0000-0000-0000-000000000000}"/>
          </ac:spMkLst>
        </pc:spChg>
      </pc:sldChg>
      <pc:sldChg chg="modSp add del">
        <pc:chgData name="Wittman, Barry" userId="bff186cd-6ce8-41ba-8e8c-e85cdef216de" providerId="ADAL" clId="{89AC908D-E577-48B3-B929-6A7569139FFF}" dt="2026-03-22T21:28:30.689" v="117" actId="2696"/>
        <pc:sldMkLst>
          <pc:docMk/>
          <pc:sldMk cId="187974011" sldId="826"/>
        </pc:sldMkLst>
        <pc:spChg chg="mod">
          <ac:chgData name="Wittman, Barry" userId="bff186cd-6ce8-41ba-8e8c-e85cdef216de" providerId="ADAL" clId="{89AC908D-E577-48B3-B929-6A7569139FFF}" dt="2026-03-22T21:27:22.356" v="99" actId="27636"/>
          <ac:spMkLst>
            <pc:docMk/>
            <pc:sldMk cId="187974011" sldId="826"/>
            <ac:spMk id="3" creationId="{00000000-0000-0000-0000-000000000000}"/>
          </ac:spMkLst>
        </pc:spChg>
      </pc:sldChg>
      <pc:sldChg chg="modSp add del">
        <pc:chgData name="Wittman, Barry" userId="bff186cd-6ce8-41ba-8e8c-e85cdef216de" providerId="ADAL" clId="{89AC908D-E577-48B3-B929-6A7569139FFF}" dt="2026-03-22T21:28:30.704" v="118" actId="2696"/>
        <pc:sldMkLst>
          <pc:docMk/>
          <pc:sldMk cId="125561193" sldId="827"/>
        </pc:sldMkLst>
        <pc:spChg chg="mod">
          <ac:chgData name="Wittman, Barry" userId="bff186cd-6ce8-41ba-8e8c-e85cdef216de" providerId="ADAL" clId="{89AC908D-E577-48B3-B929-6A7569139FFF}" dt="2026-03-22T21:27:22.356" v="100" actId="27636"/>
          <ac:spMkLst>
            <pc:docMk/>
            <pc:sldMk cId="125561193" sldId="827"/>
            <ac:spMk id="2" creationId="{00000000-0000-0000-0000-000000000000}"/>
          </ac:spMkLst>
        </pc:spChg>
      </pc:sldChg>
      <pc:sldChg chg="modSp add del">
        <pc:chgData name="Wittman, Barry" userId="bff186cd-6ce8-41ba-8e8c-e85cdef216de" providerId="ADAL" clId="{89AC908D-E577-48B3-B929-6A7569139FFF}" dt="2026-03-22T21:28:30.736" v="119" actId="2696"/>
        <pc:sldMkLst>
          <pc:docMk/>
          <pc:sldMk cId="631554030" sldId="828"/>
        </pc:sldMkLst>
        <pc:spChg chg="mod">
          <ac:chgData name="Wittman, Barry" userId="bff186cd-6ce8-41ba-8e8c-e85cdef216de" providerId="ADAL" clId="{89AC908D-E577-48B3-B929-6A7569139FFF}" dt="2026-03-22T21:27:22.356" v="101" actId="27636"/>
          <ac:spMkLst>
            <pc:docMk/>
            <pc:sldMk cId="631554030" sldId="828"/>
            <ac:spMk id="2" creationId="{00000000-0000-0000-0000-000000000000}"/>
          </ac:spMkLst>
        </pc:spChg>
      </pc:sldChg>
      <pc:sldChg chg="modSp add del">
        <pc:chgData name="Wittman, Barry" userId="bff186cd-6ce8-41ba-8e8c-e85cdef216de" providerId="ADAL" clId="{89AC908D-E577-48B3-B929-6A7569139FFF}" dt="2026-03-22T21:28:30.751" v="120" actId="2696"/>
        <pc:sldMkLst>
          <pc:docMk/>
          <pc:sldMk cId="1527422637" sldId="829"/>
        </pc:sldMkLst>
        <pc:spChg chg="mod">
          <ac:chgData name="Wittman, Barry" userId="bff186cd-6ce8-41ba-8e8c-e85cdef216de" providerId="ADAL" clId="{89AC908D-E577-48B3-B929-6A7569139FFF}" dt="2026-03-22T21:27:22.356" v="102" actId="27636"/>
          <ac:spMkLst>
            <pc:docMk/>
            <pc:sldMk cId="1527422637" sldId="829"/>
            <ac:spMk id="2" creationId="{00000000-0000-0000-0000-000000000000}"/>
          </ac:spMkLst>
        </pc:spChg>
        <pc:spChg chg="mod">
          <ac:chgData name="Wittman, Barry" userId="bff186cd-6ce8-41ba-8e8c-e85cdef216de" providerId="ADAL" clId="{89AC908D-E577-48B3-B929-6A7569139FFF}" dt="2026-03-22T21:27:22.372" v="103" actId="27636"/>
          <ac:spMkLst>
            <pc:docMk/>
            <pc:sldMk cId="1527422637" sldId="829"/>
            <ac:spMk id="3" creationId="{00000000-0000-0000-0000-000000000000}"/>
          </ac:spMkLst>
        </pc:spChg>
      </pc:sldChg>
      <pc:sldChg chg="modSp add del">
        <pc:chgData name="Wittman, Barry" userId="bff186cd-6ce8-41ba-8e8c-e85cdef216de" providerId="ADAL" clId="{89AC908D-E577-48B3-B929-6A7569139FFF}" dt="2026-03-22T21:28:31.619" v="121" actId="2696"/>
        <pc:sldMkLst>
          <pc:docMk/>
          <pc:sldMk cId="526085005" sldId="830"/>
        </pc:sldMkLst>
        <pc:spChg chg="mod">
          <ac:chgData name="Wittman, Barry" userId="bff186cd-6ce8-41ba-8e8c-e85cdef216de" providerId="ADAL" clId="{89AC908D-E577-48B3-B929-6A7569139FFF}" dt="2026-03-22T21:27:22.372" v="104" actId="27636"/>
          <ac:spMkLst>
            <pc:docMk/>
            <pc:sldMk cId="526085005" sldId="830"/>
            <ac:spMk id="3" creationId="{00000000-0000-0000-0000-000000000000}"/>
          </ac:spMkLst>
        </pc:spChg>
      </pc:sldChg>
      <pc:sldChg chg="modSp add del">
        <pc:chgData name="Wittman, Barry" userId="bff186cd-6ce8-41ba-8e8c-e85cdef216de" providerId="ADAL" clId="{89AC908D-E577-48B3-B929-6A7569139FFF}" dt="2026-03-22T21:28:31.619" v="122" actId="2696"/>
        <pc:sldMkLst>
          <pc:docMk/>
          <pc:sldMk cId="393586270" sldId="831"/>
        </pc:sldMkLst>
        <pc:spChg chg="mod">
          <ac:chgData name="Wittman, Barry" userId="bff186cd-6ce8-41ba-8e8c-e85cdef216de" providerId="ADAL" clId="{89AC908D-E577-48B3-B929-6A7569139FFF}" dt="2026-03-22T21:27:22.387" v="105" actId="27636"/>
          <ac:spMkLst>
            <pc:docMk/>
            <pc:sldMk cId="393586270" sldId="831"/>
            <ac:spMk id="3" creationId="{00000000-0000-0000-0000-000000000000}"/>
          </ac:spMkLst>
        </pc:spChg>
      </pc:sldChg>
      <pc:sldChg chg="add">
        <pc:chgData name="Wittman, Barry" userId="bff186cd-6ce8-41ba-8e8c-e85cdef216de" providerId="ADAL" clId="{89AC908D-E577-48B3-B929-6A7569139FFF}" dt="2026-03-22T21:27:21.905" v="85"/>
        <pc:sldMkLst>
          <pc:docMk/>
          <pc:sldMk cId="2158076145" sldId="832"/>
        </pc:sldMkLst>
      </pc:sldChg>
      <pc:sldChg chg="modSp add modAnim">
        <pc:chgData name="Wittman, Barry" userId="bff186cd-6ce8-41ba-8e8c-e85cdef216de" providerId="ADAL" clId="{89AC908D-E577-48B3-B929-6A7569139FFF}" dt="2026-03-22T21:29:49.068" v="247"/>
        <pc:sldMkLst>
          <pc:docMk/>
          <pc:sldMk cId="2026980640" sldId="833"/>
        </pc:sldMkLst>
        <pc:spChg chg="mod">
          <ac:chgData name="Wittman, Barry" userId="bff186cd-6ce8-41ba-8e8c-e85cdef216de" providerId="ADAL" clId="{89AC908D-E577-48B3-B929-6A7569139FFF}" dt="2026-03-22T21:29:40.200" v="245"/>
          <ac:spMkLst>
            <pc:docMk/>
            <pc:sldMk cId="2026980640" sldId="833"/>
            <ac:spMk id="5" creationId="{00000000-0000-0000-0000-000000000000}"/>
          </ac:spMkLst>
        </pc:spChg>
      </pc:sldChg>
      <pc:sldChg chg="modSp add modAnim">
        <pc:chgData name="Wittman, Barry" userId="bff186cd-6ce8-41ba-8e8c-e85cdef216de" providerId="ADAL" clId="{89AC908D-E577-48B3-B929-6A7569139FFF}" dt="2026-03-22T21:30:55.938" v="287"/>
        <pc:sldMkLst>
          <pc:docMk/>
          <pc:sldMk cId="3161125149" sldId="834"/>
        </pc:sldMkLst>
        <pc:spChg chg="mod">
          <ac:chgData name="Wittman, Barry" userId="bff186cd-6ce8-41ba-8e8c-e85cdef216de" providerId="ADAL" clId="{89AC908D-E577-48B3-B929-6A7569139FFF}" dt="2026-03-22T21:30:50.476" v="286" actId="20577"/>
          <ac:spMkLst>
            <pc:docMk/>
            <pc:sldMk cId="3161125149" sldId="834"/>
            <ac:spMk id="3" creationId="{00000000-0000-0000-0000-000000000000}"/>
          </ac:spMkLst>
        </pc:spChg>
      </pc:sldChg>
      <pc:sldChg chg="modSp add modAnim">
        <pc:chgData name="Wittman, Barry" userId="bff186cd-6ce8-41ba-8e8c-e85cdef216de" providerId="ADAL" clId="{89AC908D-E577-48B3-B929-6A7569139FFF}" dt="2026-03-22T21:32:21.895" v="322" actId="16959"/>
        <pc:sldMkLst>
          <pc:docMk/>
          <pc:sldMk cId="1356316893" sldId="835"/>
        </pc:sldMkLst>
        <pc:spChg chg="mod">
          <ac:chgData name="Wittman, Barry" userId="bff186cd-6ce8-41ba-8e8c-e85cdef216de" providerId="ADAL" clId="{89AC908D-E577-48B3-B929-6A7569139FFF}" dt="2026-03-22T21:32:21.895" v="322" actId="16959"/>
          <ac:spMkLst>
            <pc:docMk/>
            <pc:sldMk cId="1356316893" sldId="835"/>
            <ac:spMk id="3" creationId="{00000000-0000-0000-0000-000000000000}"/>
          </ac:spMkLst>
        </pc:spChg>
      </pc:sldChg>
      <pc:sldChg chg="modSp add modAnim">
        <pc:chgData name="Wittman, Barry" userId="bff186cd-6ce8-41ba-8e8c-e85cdef216de" providerId="ADAL" clId="{89AC908D-E577-48B3-B929-6A7569139FFF}" dt="2026-03-22T21:33:07.424" v="346"/>
        <pc:sldMkLst>
          <pc:docMk/>
          <pc:sldMk cId="506355302" sldId="836"/>
        </pc:sldMkLst>
        <pc:spChg chg="mod">
          <ac:chgData name="Wittman, Barry" userId="bff186cd-6ce8-41ba-8e8c-e85cdef216de" providerId="ADAL" clId="{89AC908D-E577-48B3-B929-6A7569139FFF}" dt="2026-03-22T21:33:07.424" v="346"/>
          <ac:spMkLst>
            <pc:docMk/>
            <pc:sldMk cId="506355302" sldId="836"/>
            <ac:spMk id="3" creationId="{00000000-0000-0000-0000-000000000000}"/>
          </ac:spMkLst>
        </pc:spChg>
      </pc:sldChg>
      <pc:sldChg chg="modSp add modAnim">
        <pc:chgData name="Wittman, Barry" userId="bff186cd-6ce8-41ba-8e8c-e85cdef216de" providerId="ADAL" clId="{89AC908D-E577-48B3-B929-6A7569139FFF}" dt="2026-03-22T21:33:42.455" v="357" actId="1036"/>
        <pc:sldMkLst>
          <pc:docMk/>
          <pc:sldMk cId="2091661641" sldId="837"/>
        </pc:sldMkLst>
        <pc:spChg chg="mod">
          <ac:chgData name="Wittman, Barry" userId="bff186cd-6ce8-41ba-8e8c-e85cdef216de" providerId="ADAL" clId="{89AC908D-E577-48B3-B929-6A7569139FFF}" dt="2026-03-22T21:33:38.474" v="356" actId="20577"/>
          <ac:spMkLst>
            <pc:docMk/>
            <pc:sldMk cId="2091661641" sldId="837"/>
            <ac:spMk id="3" creationId="{00000000-0000-0000-0000-000000000000}"/>
          </ac:spMkLst>
        </pc:spChg>
        <pc:grpChg chg="mod">
          <ac:chgData name="Wittman, Barry" userId="bff186cd-6ce8-41ba-8e8c-e85cdef216de" providerId="ADAL" clId="{89AC908D-E577-48B3-B929-6A7569139FFF}" dt="2026-03-22T21:33:42.455" v="357" actId="1036"/>
          <ac:grpSpMkLst>
            <pc:docMk/>
            <pc:sldMk cId="2091661641" sldId="837"/>
            <ac:grpSpMk id="4" creationId="{00000000-0000-0000-0000-000000000000}"/>
          </ac:grpSpMkLst>
        </pc:grpChg>
      </pc:sldChg>
      <pc:sldChg chg="modSp add modAnim">
        <pc:chgData name="Wittman, Barry" userId="bff186cd-6ce8-41ba-8e8c-e85cdef216de" providerId="ADAL" clId="{89AC908D-E577-48B3-B929-6A7569139FFF}" dt="2026-03-22T21:35:52.172" v="421" actId="20577"/>
        <pc:sldMkLst>
          <pc:docMk/>
          <pc:sldMk cId="2119422578" sldId="838"/>
        </pc:sldMkLst>
        <pc:spChg chg="mod">
          <ac:chgData name="Wittman, Barry" userId="bff186cd-6ce8-41ba-8e8c-e85cdef216de" providerId="ADAL" clId="{89AC908D-E577-48B3-B929-6A7569139FFF}" dt="2026-03-22T21:27:22.096" v="88" actId="27636"/>
          <ac:spMkLst>
            <pc:docMk/>
            <pc:sldMk cId="2119422578" sldId="838"/>
            <ac:spMk id="2" creationId="{00000000-0000-0000-0000-000000000000}"/>
          </ac:spMkLst>
        </pc:spChg>
        <pc:spChg chg="mod">
          <ac:chgData name="Wittman, Barry" userId="bff186cd-6ce8-41ba-8e8c-e85cdef216de" providerId="ADAL" clId="{89AC908D-E577-48B3-B929-6A7569139FFF}" dt="2026-03-22T21:35:52.172" v="421" actId="20577"/>
          <ac:spMkLst>
            <pc:docMk/>
            <pc:sldMk cId="2119422578" sldId="838"/>
            <ac:spMk id="3" creationId="{00000000-0000-0000-0000-000000000000}"/>
          </ac:spMkLst>
        </pc:spChg>
      </pc:sldChg>
      <pc:sldChg chg="modSp add ord">
        <pc:chgData name="Wittman, Barry" userId="bff186cd-6ce8-41ba-8e8c-e85cdef216de" providerId="ADAL" clId="{89AC908D-E577-48B3-B929-6A7569139FFF}" dt="2026-03-22T21:29:09.917" v="235" actId="20577"/>
        <pc:sldMkLst>
          <pc:docMk/>
          <pc:sldMk cId="2363746412" sldId="839"/>
        </pc:sldMkLst>
        <pc:spChg chg="mod">
          <ac:chgData name="Wittman, Barry" userId="bff186cd-6ce8-41ba-8e8c-e85cdef216de" providerId="ADAL" clId="{89AC908D-E577-48B3-B929-6A7569139FFF}" dt="2026-03-22T21:29:03.488" v="207" actId="20577"/>
          <ac:spMkLst>
            <pc:docMk/>
            <pc:sldMk cId="2363746412" sldId="839"/>
            <ac:spMk id="2" creationId="{C491EF72-6078-4DAF-8F88-17360A10039E}"/>
          </ac:spMkLst>
        </pc:spChg>
        <pc:spChg chg="mod">
          <ac:chgData name="Wittman, Barry" userId="bff186cd-6ce8-41ba-8e8c-e85cdef216de" providerId="ADAL" clId="{89AC908D-E577-48B3-B929-6A7569139FFF}" dt="2026-03-22T21:29:09.917" v="235" actId="20577"/>
          <ac:spMkLst>
            <pc:docMk/>
            <pc:sldMk cId="2363746412" sldId="839"/>
            <ac:spMk id="3" creationId="{271EC41E-68DD-4FCE-8CD0-BB812EC9732F}"/>
          </ac:spMkLst>
        </pc:spChg>
      </pc:sldChg>
      <pc:sldChg chg="modSp add">
        <pc:chgData name="Wittman, Barry" userId="bff186cd-6ce8-41ba-8e8c-e85cdef216de" providerId="ADAL" clId="{89AC908D-E577-48B3-B929-6A7569139FFF}" dt="2026-03-22T22:05:34.547" v="1037" actId="20577"/>
        <pc:sldMkLst>
          <pc:docMk/>
          <pc:sldMk cId="572175593" sldId="840"/>
        </pc:sldMkLst>
        <pc:spChg chg="mod">
          <ac:chgData name="Wittman, Barry" userId="bff186cd-6ce8-41ba-8e8c-e85cdef216de" providerId="ADAL" clId="{89AC908D-E577-48B3-B929-6A7569139FFF}" dt="2026-03-22T22:05:34.547" v="1037" actId="20577"/>
          <ac:spMkLst>
            <pc:docMk/>
            <pc:sldMk cId="572175593" sldId="840"/>
            <ac:spMk id="3" creationId="{00000000-0000-0000-0000-000000000000}"/>
          </ac:spMkLst>
        </pc:spChg>
      </pc:sldChg>
    </pc:docChg>
  </pc:docChgLst>
  <pc:docChgLst>
    <pc:chgData name="Wittman, Barry" userId="bff186cd-6ce8-41ba-8e8c-e85cdef216de" providerId="ADAL" clId="{2448C1A6-9CB1-46F6-8BD4-46E1D129AF2D}"/>
    <pc:docChg chg="custSel modSld">
      <pc:chgData name="Wittman, Barry" userId="bff186cd-6ce8-41ba-8e8c-e85cdef216de" providerId="ADAL" clId="{2448C1A6-9CB1-46F6-8BD4-46E1D129AF2D}" dt="2026-02-04T18:55:24.226" v="1026" actId="113"/>
      <pc:docMkLst>
        <pc:docMk/>
      </pc:docMkLst>
      <pc:sldChg chg="modSp modAnim">
        <pc:chgData name="Wittman, Barry" userId="bff186cd-6ce8-41ba-8e8c-e85cdef216de" providerId="ADAL" clId="{2448C1A6-9CB1-46F6-8BD4-46E1D129AF2D}" dt="2026-02-04T18:55:24.226" v="1026" actId="113"/>
        <pc:sldMkLst>
          <pc:docMk/>
          <pc:sldMk cId="0" sldId="297"/>
        </pc:sldMkLst>
        <pc:spChg chg="mod">
          <ac:chgData name="Wittman, Barry" userId="bff186cd-6ce8-41ba-8e8c-e85cdef216de" providerId="ADAL" clId="{2448C1A6-9CB1-46F6-8BD4-46E1D129AF2D}" dt="2026-02-04T18:55:24.226" v="1026" actId="113"/>
          <ac:spMkLst>
            <pc:docMk/>
            <pc:sldMk cId="0" sldId="297"/>
            <ac:spMk id="5" creationId="{00000000-0000-0000-0000-000000000000}"/>
          </ac:spMkLst>
        </pc:spChg>
      </pc:sldChg>
      <pc:sldChg chg="modSp modAnim">
        <pc:chgData name="Wittman, Barry" userId="bff186cd-6ce8-41ba-8e8c-e85cdef216de" providerId="ADAL" clId="{2448C1A6-9CB1-46F6-8BD4-46E1D129AF2D}" dt="2026-02-04T18:55:06.600" v="1000" actId="6549"/>
        <pc:sldMkLst>
          <pc:docMk/>
          <pc:sldMk cId="0" sldId="298"/>
        </pc:sldMkLst>
        <pc:spChg chg="mod">
          <ac:chgData name="Wittman, Barry" userId="bff186cd-6ce8-41ba-8e8c-e85cdef216de" providerId="ADAL" clId="{2448C1A6-9CB1-46F6-8BD4-46E1D129AF2D}" dt="2026-02-04T18:55:06.600" v="1000" actId="6549"/>
          <ac:spMkLst>
            <pc:docMk/>
            <pc:sldMk cId="0" sldId="298"/>
            <ac:spMk id="3" creationId="{00000000-0000-0000-0000-000000000000}"/>
          </ac:spMkLst>
        </pc:spChg>
      </pc:sldChg>
    </pc:docChg>
  </pc:docChgLst>
  <pc:docChgLst>
    <pc:chgData name="Wittman, Barry" userId="bff186cd-6ce8-41ba-8e8c-e85cdef216de" providerId="ADAL" clId="{62D27B2C-8304-4490-8D47-9853EB30F051}"/>
    <pc:docChg chg="modSld">
      <pc:chgData name="Wittman, Barry" userId="bff186cd-6ce8-41ba-8e8c-e85cdef216de" providerId="ADAL" clId="{62D27B2C-8304-4490-8D47-9853EB30F051}" dt="2026-01-23T14:05:25.927" v="0" actId="6549"/>
      <pc:docMkLst>
        <pc:docMk/>
      </pc:docMkLst>
      <pc:sldChg chg="modSp modAnim">
        <pc:chgData name="Wittman, Barry" userId="bff186cd-6ce8-41ba-8e8c-e85cdef216de" providerId="ADAL" clId="{62D27B2C-8304-4490-8D47-9853EB30F051}" dt="2026-01-23T14:05:25.927" v="0" actId="6549"/>
        <pc:sldMkLst>
          <pc:docMk/>
          <pc:sldMk cId="0" sldId="313"/>
        </pc:sldMkLst>
        <pc:spChg chg="mod">
          <ac:chgData name="Wittman, Barry" userId="bff186cd-6ce8-41ba-8e8c-e85cdef216de" providerId="ADAL" clId="{62D27B2C-8304-4490-8D47-9853EB30F051}" dt="2026-01-23T14:05:25.927" v="0" actId="6549"/>
          <ac:spMkLst>
            <pc:docMk/>
            <pc:sldMk cId="0" sldId="313"/>
            <ac:spMk id="3" creationId="{00000000-0000-0000-0000-000000000000}"/>
          </ac:spMkLst>
        </pc:spChg>
      </pc:sldChg>
    </pc:docChg>
  </pc:docChgLst>
  <pc:docChgLst>
    <pc:chgData name="Wittman, Barry" userId="bff186cd-6ce8-41ba-8e8c-e85cdef216de" providerId="ADAL" clId="{8828B07D-690C-4631-80EC-ACA5F286CD88}"/>
    <pc:docChg chg="undo custSel addSld delSld modSld sldOrd">
      <pc:chgData name="Wittman, Barry" userId="bff186cd-6ce8-41ba-8e8c-e85cdef216de" providerId="ADAL" clId="{8828B07D-690C-4631-80EC-ACA5F286CD88}" dt="2026-03-14T21:50:57.866" v="1119" actId="20577"/>
      <pc:docMkLst>
        <pc:docMk/>
      </pc:docMkLst>
      <pc:sldChg chg="modSp">
        <pc:chgData name="Wittman, Barry" userId="bff186cd-6ce8-41ba-8e8c-e85cdef216de" providerId="ADAL" clId="{8828B07D-690C-4631-80EC-ACA5F286CD88}" dt="2026-03-14T21:14:41.369" v="7" actId="20577"/>
        <pc:sldMkLst>
          <pc:docMk/>
          <pc:sldMk cId="0" sldId="256"/>
        </pc:sldMkLst>
        <pc:spChg chg="mod">
          <ac:chgData name="Wittman, Barry" userId="bff186cd-6ce8-41ba-8e8c-e85cdef216de" providerId="ADAL" clId="{8828B07D-690C-4631-80EC-ACA5F286CD88}" dt="2026-03-14T21:14:41.369" v="7" actId="20577"/>
          <ac:spMkLst>
            <pc:docMk/>
            <pc:sldMk cId="0" sldId="256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8828B07D-690C-4631-80EC-ACA5F286CD88}" dt="2026-03-14T21:45:14.513" v="1047" actId="20577"/>
        <pc:sldMkLst>
          <pc:docMk/>
          <pc:sldMk cId="0" sldId="297"/>
        </pc:sldMkLst>
        <pc:spChg chg="mod">
          <ac:chgData name="Wittman, Barry" userId="bff186cd-6ce8-41ba-8e8c-e85cdef216de" providerId="ADAL" clId="{8828B07D-690C-4631-80EC-ACA5F286CD88}" dt="2026-03-14T21:45:14.513" v="1047" actId="20577"/>
          <ac:spMkLst>
            <pc:docMk/>
            <pc:sldMk cId="0" sldId="297"/>
            <ac:spMk id="5" creationId="{00000000-0000-0000-0000-000000000000}"/>
          </ac:spMkLst>
        </pc:spChg>
      </pc:sldChg>
      <pc:sldChg chg="modSp modAnim">
        <pc:chgData name="Wittman, Barry" userId="bff186cd-6ce8-41ba-8e8c-e85cdef216de" providerId="ADAL" clId="{8828B07D-690C-4631-80EC-ACA5F286CD88}" dt="2026-03-14T21:45:00.479" v="1026" actId="20577"/>
        <pc:sldMkLst>
          <pc:docMk/>
          <pc:sldMk cId="0" sldId="298"/>
        </pc:sldMkLst>
        <pc:spChg chg="mod">
          <ac:chgData name="Wittman, Barry" userId="bff186cd-6ce8-41ba-8e8c-e85cdef216de" providerId="ADAL" clId="{8828B07D-690C-4631-80EC-ACA5F286CD88}" dt="2026-03-14T21:45:00.479" v="1026" actId="20577"/>
          <ac:spMkLst>
            <pc:docMk/>
            <pc:sldMk cId="0" sldId="298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8828B07D-690C-4631-80EC-ACA5F286CD88}" dt="2026-03-14T21:15:25.450" v="123" actId="20577"/>
        <pc:sldMkLst>
          <pc:docMk/>
          <pc:sldMk cId="0" sldId="313"/>
        </pc:sldMkLst>
        <pc:spChg chg="mod">
          <ac:chgData name="Wittman, Barry" userId="bff186cd-6ce8-41ba-8e8c-e85cdef216de" providerId="ADAL" clId="{8828B07D-690C-4631-80EC-ACA5F286CD88}" dt="2026-03-14T21:15:25.450" v="123" actId="20577"/>
          <ac:spMkLst>
            <pc:docMk/>
            <pc:sldMk cId="0" sldId="313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8828B07D-690C-4631-80EC-ACA5F286CD88}" dt="2026-03-14T21:50:57.866" v="1119" actId="20577"/>
        <pc:sldMkLst>
          <pc:docMk/>
          <pc:sldMk cId="2604824229" sldId="710"/>
        </pc:sldMkLst>
        <pc:spChg chg="mod">
          <ac:chgData name="Wittman, Barry" userId="bff186cd-6ce8-41ba-8e8c-e85cdef216de" providerId="ADAL" clId="{8828B07D-690C-4631-80EC-ACA5F286CD88}" dt="2026-03-14T21:50:57.866" v="1119" actId="20577"/>
          <ac:spMkLst>
            <pc:docMk/>
            <pc:sldMk cId="2604824229" sldId="710"/>
            <ac:spMk id="5" creationId="{C25D905A-F411-457A-BA23-5F8FE0AC44DA}"/>
          </ac:spMkLst>
        </pc:spChg>
      </pc:sldChg>
    </pc:docChg>
  </pc:docChgLst>
  <pc:docChgLst>
    <pc:chgData name="Wittman, Barry" userId="bff186cd-6ce8-41ba-8e8c-e85cdef216de" providerId="ADAL" clId="{6B81FCC9-EF7B-48B6-89E6-C3408D281F12}"/>
    <pc:docChg chg="undo custSel addSld delSld modSld">
      <pc:chgData name="Wittman, Barry" userId="bff186cd-6ce8-41ba-8e8c-e85cdef216de" providerId="ADAL" clId="{6B81FCC9-EF7B-48B6-89E6-C3408D281F12}" dt="2026-01-28T21:27:39.360" v="347"/>
      <pc:docMkLst>
        <pc:docMk/>
      </pc:docMkLst>
      <pc:sldChg chg="modSp">
        <pc:chgData name="Wittman, Barry" userId="bff186cd-6ce8-41ba-8e8c-e85cdef216de" providerId="ADAL" clId="{6B81FCC9-EF7B-48B6-89E6-C3408D281F12}" dt="2026-01-28T20:43:12.083" v="1" actId="20577"/>
        <pc:sldMkLst>
          <pc:docMk/>
          <pc:sldMk cId="0" sldId="256"/>
        </pc:sldMkLst>
        <pc:spChg chg="mod">
          <ac:chgData name="Wittman, Barry" userId="bff186cd-6ce8-41ba-8e8c-e85cdef216de" providerId="ADAL" clId="{6B81FCC9-EF7B-48B6-89E6-C3408D281F12}" dt="2026-01-28T20:43:12.083" v="1" actId="20577"/>
          <ac:spMkLst>
            <pc:docMk/>
            <pc:sldMk cId="0" sldId="256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6B81FCC9-EF7B-48B6-89E6-C3408D281F12}" dt="2026-01-28T21:02:02.989" v="143" actId="20577"/>
        <pc:sldMkLst>
          <pc:docMk/>
          <pc:sldMk cId="0" sldId="297"/>
        </pc:sldMkLst>
        <pc:spChg chg="mod">
          <ac:chgData name="Wittman, Barry" userId="bff186cd-6ce8-41ba-8e8c-e85cdef216de" providerId="ADAL" clId="{6B81FCC9-EF7B-48B6-89E6-C3408D281F12}" dt="2026-01-28T21:02:02.989" v="143" actId="20577"/>
          <ac:spMkLst>
            <pc:docMk/>
            <pc:sldMk cId="0" sldId="297"/>
            <ac:spMk id="5" creationId="{00000000-0000-0000-0000-000000000000}"/>
          </ac:spMkLst>
        </pc:spChg>
      </pc:sldChg>
      <pc:sldChg chg="modSp modAnim">
        <pc:chgData name="Wittman, Barry" userId="bff186cd-6ce8-41ba-8e8c-e85cdef216de" providerId="ADAL" clId="{6B81FCC9-EF7B-48B6-89E6-C3408D281F12}" dt="2026-01-28T21:27:39.360" v="347"/>
        <pc:sldMkLst>
          <pc:docMk/>
          <pc:sldMk cId="0" sldId="298"/>
        </pc:sldMkLst>
        <pc:spChg chg="mod">
          <ac:chgData name="Wittman, Barry" userId="bff186cd-6ce8-41ba-8e8c-e85cdef216de" providerId="ADAL" clId="{6B81FCC9-EF7B-48B6-89E6-C3408D281F12}" dt="2026-01-28T21:27:39.360" v="347"/>
          <ac:spMkLst>
            <pc:docMk/>
            <pc:sldMk cId="0" sldId="298"/>
            <ac:spMk id="3" creationId="{00000000-0000-0000-0000-000000000000}"/>
          </ac:spMkLst>
        </pc:spChg>
      </pc:sldChg>
    </pc:docChg>
  </pc:docChgLst>
  <pc:docChgLst>
    <pc:chgData name="Wittman, Barry" userId="bff186cd-6ce8-41ba-8e8c-e85cdef216de" providerId="ADAL" clId="{22F31E92-4A9D-4F90-BD05-0310E5B82914}"/>
    <pc:docChg chg="custSel addSld delSld modSld">
      <pc:chgData name="Wittman, Barry" userId="bff186cd-6ce8-41ba-8e8c-e85cdef216de" providerId="ADAL" clId="{22F31E92-4A9D-4F90-BD05-0310E5B82914}" dt="2026-02-24T19:38:21.651" v="446" actId="20577"/>
      <pc:docMkLst>
        <pc:docMk/>
      </pc:docMkLst>
      <pc:sldChg chg="modSp">
        <pc:chgData name="Wittman, Barry" userId="bff186cd-6ce8-41ba-8e8c-e85cdef216de" providerId="ADAL" clId="{22F31E92-4A9D-4F90-BD05-0310E5B82914}" dt="2026-02-24T19:38:21.651" v="446" actId="20577"/>
        <pc:sldMkLst>
          <pc:docMk/>
          <pc:sldMk cId="0" sldId="256"/>
        </pc:sldMkLst>
        <pc:spChg chg="mod">
          <ac:chgData name="Wittman, Barry" userId="bff186cd-6ce8-41ba-8e8c-e85cdef216de" providerId="ADAL" clId="{22F31E92-4A9D-4F90-BD05-0310E5B82914}" dt="2026-02-24T19:38:21.651" v="446" actId="20577"/>
          <ac:spMkLst>
            <pc:docMk/>
            <pc:sldMk cId="0" sldId="256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22F31E92-4A9D-4F90-BD05-0310E5B82914}" dt="2026-02-24T19:20:31.434" v="286" actId="6549"/>
        <pc:sldMkLst>
          <pc:docMk/>
          <pc:sldMk cId="0" sldId="297"/>
        </pc:sldMkLst>
        <pc:spChg chg="mod">
          <ac:chgData name="Wittman, Barry" userId="bff186cd-6ce8-41ba-8e8c-e85cdef216de" providerId="ADAL" clId="{22F31E92-4A9D-4F90-BD05-0310E5B82914}" dt="2026-02-24T19:20:31.434" v="286" actId="6549"/>
          <ac:spMkLst>
            <pc:docMk/>
            <pc:sldMk cId="0" sldId="297"/>
            <ac:spMk id="5" creationId="{00000000-0000-0000-0000-000000000000}"/>
          </ac:spMkLst>
        </pc:spChg>
      </pc:sldChg>
      <pc:sldChg chg="modSp modAnim">
        <pc:chgData name="Wittman, Barry" userId="bff186cd-6ce8-41ba-8e8c-e85cdef216de" providerId="ADAL" clId="{22F31E92-4A9D-4F90-BD05-0310E5B82914}" dt="2026-02-24T19:19:38.733" v="263" actId="6549"/>
        <pc:sldMkLst>
          <pc:docMk/>
          <pc:sldMk cId="0" sldId="298"/>
        </pc:sldMkLst>
        <pc:spChg chg="mod">
          <ac:chgData name="Wittman, Barry" userId="bff186cd-6ce8-41ba-8e8c-e85cdef216de" providerId="ADAL" clId="{22F31E92-4A9D-4F90-BD05-0310E5B82914}" dt="2026-02-24T19:19:38.733" v="263" actId="6549"/>
          <ac:spMkLst>
            <pc:docMk/>
            <pc:sldMk cId="0" sldId="298"/>
            <ac:spMk id="3" creationId="{00000000-0000-0000-0000-000000000000}"/>
          </ac:spMkLst>
        </pc:spChg>
      </pc:sldChg>
      <pc:sldChg chg="modSp">
        <pc:chgData name="Wittman, Barry" userId="bff186cd-6ce8-41ba-8e8c-e85cdef216de" providerId="ADAL" clId="{22F31E92-4A9D-4F90-BD05-0310E5B82914}" dt="2026-02-24T19:19:51.580" v="267" actId="20577"/>
        <pc:sldMkLst>
          <pc:docMk/>
          <pc:sldMk cId="3687201430" sldId="403"/>
        </pc:sldMkLst>
        <pc:spChg chg="mod">
          <ac:chgData name="Wittman, Barry" userId="bff186cd-6ce8-41ba-8e8c-e85cdef216de" providerId="ADAL" clId="{22F31E92-4A9D-4F90-BD05-0310E5B82914}" dt="2026-02-24T19:19:51.580" v="267" actId="20577"/>
          <ac:spMkLst>
            <pc:docMk/>
            <pc:sldMk cId="3687201430" sldId="403"/>
            <ac:spMk id="2" creationId="{00000000-0000-0000-0000-000000000000}"/>
          </ac:spMkLst>
        </pc:spChg>
      </pc:sldChg>
    </pc:docChg>
  </pc:docChgLst>
  <pc:docChgLst>
    <pc:chgData name="Wittman, Barry" userId="bff186cd-6ce8-41ba-8e8c-e85cdef216de" providerId="ADAL" clId="{7B1D5778-E2E7-4E58-97FE-C1E5D4976C0B}"/>
    <pc:docChg chg="custSel addSld delSld modSld sldOrd">
      <pc:chgData name="Wittman, Barry" userId="bff186cd-6ce8-41ba-8e8c-e85cdef216de" providerId="ADAL" clId="{7B1D5778-E2E7-4E58-97FE-C1E5D4976C0B}" dt="2026-03-20T13:56:45.632" v="1221" actId="20577"/>
      <pc:docMkLst>
        <pc:docMk/>
      </pc:docMkLst>
      <pc:sldChg chg="modSp">
        <pc:chgData name="Wittman, Barry" userId="bff186cd-6ce8-41ba-8e8c-e85cdef216de" providerId="ADAL" clId="{7B1D5778-E2E7-4E58-97FE-C1E5D4976C0B}" dt="2026-03-19T20:13:43.951" v="5" actId="20577"/>
        <pc:sldMkLst>
          <pc:docMk/>
          <pc:sldMk cId="0" sldId="256"/>
        </pc:sldMkLst>
        <pc:spChg chg="mod">
          <ac:chgData name="Wittman, Barry" userId="bff186cd-6ce8-41ba-8e8c-e85cdef216de" providerId="ADAL" clId="{7B1D5778-E2E7-4E58-97FE-C1E5D4976C0B}" dt="2026-03-19T20:13:43.951" v="5" actId="20577"/>
          <ac:spMkLst>
            <pc:docMk/>
            <pc:sldMk cId="0" sldId="256"/>
            <ac:spMk id="3" creationId="{00000000-0000-0000-0000-000000000000}"/>
          </ac:spMkLst>
        </pc:spChg>
      </pc:sldChg>
      <pc:sldChg chg="modSp">
        <pc:chgData name="Wittman, Barry" userId="bff186cd-6ce8-41ba-8e8c-e85cdef216de" providerId="ADAL" clId="{7B1D5778-E2E7-4E58-97FE-C1E5D4976C0B}" dt="2026-03-19T21:06:19.045" v="1177" actId="20577"/>
        <pc:sldMkLst>
          <pc:docMk/>
          <pc:sldMk cId="0" sldId="297"/>
        </pc:sldMkLst>
        <pc:spChg chg="mod">
          <ac:chgData name="Wittman, Barry" userId="bff186cd-6ce8-41ba-8e8c-e85cdef216de" providerId="ADAL" clId="{7B1D5778-E2E7-4E58-97FE-C1E5D4976C0B}" dt="2026-03-19T21:06:19.045" v="1177" actId="20577"/>
          <ac:spMkLst>
            <pc:docMk/>
            <pc:sldMk cId="0" sldId="297"/>
            <ac:spMk id="5" creationId="{00000000-0000-0000-0000-000000000000}"/>
          </ac:spMkLst>
        </pc:spChg>
      </pc:sldChg>
      <pc:sldChg chg="modSp modAnim">
        <pc:chgData name="Wittman, Barry" userId="bff186cd-6ce8-41ba-8e8c-e85cdef216de" providerId="ADAL" clId="{7B1D5778-E2E7-4E58-97FE-C1E5D4976C0B}" dt="2026-03-19T21:06:03.764" v="1161" actId="20577"/>
        <pc:sldMkLst>
          <pc:docMk/>
          <pc:sldMk cId="0" sldId="298"/>
        </pc:sldMkLst>
        <pc:spChg chg="mod">
          <ac:chgData name="Wittman, Barry" userId="bff186cd-6ce8-41ba-8e8c-e85cdef216de" providerId="ADAL" clId="{7B1D5778-E2E7-4E58-97FE-C1E5D4976C0B}" dt="2026-03-19T21:06:03.764" v="1161" actId="20577"/>
          <ac:spMkLst>
            <pc:docMk/>
            <pc:sldMk cId="0" sldId="298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7B1D5778-E2E7-4E58-97FE-C1E5D4976C0B}" dt="2026-03-19T20:19:37.750" v="369" actId="20577"/>
        <pc:sldMkLst>
          <pc:docMk/>
          <pc:sldMk cId="0" sldId="313"/>
        </pc:sldMkLst>
        <pc:spChg chg="mod">
          <ac:chgData name="Wittman, Barry" userId="bff186cd-6ce8-41ba-8e8c-e85cdef216de" providerId="ADAL" clId="{7B1D5778-E2E7-4E58-97FE-C1E5D4976C0B}" dt="2026-03-19T20:19:37.750" v="369" actId="20577"/>
          <ac:spMkLst>
            <pc:docMk/>
            <pc:sldMk cId="0" sldId="313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7B1D5778-E2E7-4E58-97FE-C1E5D4976C0B}" dt="2026-03-19T20:17:53.890" v="314" actId="6549"/>
        <pc:sldMkLst>
          <pc:docMk/>
          <pc:sldMk cId="2604824229" sldId="710"/>
        </pc:sldMkLst>
        <pc:spChg chg="mod">
          <ac:chgData name="Wittman, Barry" userId="bff186cd-6ce8-41ba-8e8c-e85cdef216de" providerId="ADAL" clId="{7B1D5778-E2E7-4E58-97FE-C1E5D4976C0B}" dt="2026-03-19T20:17:53.890" v="314" actId="6549"/>
          <ac:spMkLst>
            <pc:docMk/>
            <pc:sldMk cId="2604824229" sldId="710"/>
            <ac:spMk id="5" creationId="{C25D905A-F411-457A-BA23-5F8FE0AC44DA}"/>
          </ac:spMkLst>
        </pc:spChg>
      </pc:sldChg>
      <pc:sldChg chg="add">
        <pc:chgData name="Wittman, Barry" userId="bff186cd-6ce8-41ba-8e8c-e85cdef216de" providerId="ADAL" clId="{7B1D5778-E2E7-4E58-97FE-C1E5D4976C0B}" dt="2026-03-19T20:19:43.634" v="370"/>
        <pc:sldMkLst>
          <pc:docMk/>
          <pc:sldMk cId="1685532324" sldId="731"/>
        </pc:sldMkLst>
      </pc:sldChg>
      <pc:sldChg chg="modSp add">
        <pc:chgData name="Wittman, Barry" userId="bff186cd-6ce8-41ba-8e8c-e85cdef216de" providerId="ADAL" clId="{7B1D5778-E2E7-4E58-97FE-C1E5D4976C0B}" dt="2026-03-19T21:00:32.666" v="1063"/>
        <pc:sldMkLst>
          <pc:docMk/>
          <pc:sldMk cId="1054678718" sldId="738"/>
        </pc:sldMkLst>
        <pc:spChg chg="mod">
          <ac:chgData name="Wittman, Barry" userId="bff186cd-6ce8-41ba-8e8c-e85cdef216de" providerId="ADAL" clId="{7B1D5778-E2E7-4E58-97FE-C1E5D4976C0B}" dt="2026-03-19T20:19:43.882" v="377" actId="27636"/>
          <ac:spMkLst>
            <pc:docMk/>
            <pc:sldMk cId="1054678718" sldId="738"/>
            <ac:spMk id="2" creationId="{00000000-0000-0000-0000-000000000000}"/>
          </ac:spMkLst>
        </pc:spChg>
        <pc:spChg chg="mod">
          <ac:chgData name="Wittman, Barry" userId="bff186cd-6ce8-41ba-8e8c-e85cdef216de" providerId="ADAL" clId="{7B1D5778-E2E7-4E58-97FE-C1E5D4976C0B}" dt="2026-03-19T21:00:32.666" v="1063"/>
          <ac:spMkLst>
            <pc:docMk/>
            <pc:sldMk cId="1054678718" sldId="738"/>
            <ac:spMk id="3" creationId="{00000000-0000-0000-0000-000000000000}"/>
          </ac:spMkLst>
        </pc:spChg>
      </pc:sldChg>
      <pc:sldChg chg="modSp add">
        <pc:chgData name="Wittman, Barry" userId="bff186cd-6ce8-41ba-8e8c-e85cdef216de" providerId="ADAL" clId="{7B1D5778-E2E7-4E58-97FE-C1E5D4976C0B}" dt="2026-03-19T21:01:49.425" v="1093"/>
        <pc:sldMkLst>
          <pc:docMk/>
          <pc:sldMk cId="2630995617" sldId="741"/>
        </pc:sldMkLst>
        <pc:spChg chg="mod">
          <ac:chgData name="Wittman, Barry" userId="bff186cd-6ce8-41ba-8e8c-e85cdef216de" providerId="ADAL" clId="{7B1D5778-E2E7-4E58-97FE-C1E5D4976C0B}" dt="2026-03-19T21:01:49.425" v="1093"/>
          <ac:spMkLst>
            <pc:docMk/>
            <pc:sldMk cId="2630995617" sldId="741"/>
            <ac:spMk id="3" creationId="{00000000-0000-0000-0000-000000000000}"/>
          </ac:spMkLst>
        </pc:spChg>
      </pc:sldChg>
      <pc:sldChg chg="add">
        <pc:chgData name="Wittman, Barry" userId="bff186cd-6ce8-41ba-8e8c-e85cdef216de" providerId="ADAL" clId="{7B1D5778-E2E7-4E58-97FE-C1E5D4976C0B}" dt="2026-03-19T20:19:43.634" v="370"/>
        <pc:sldMkLst>
          <pc:docMk/>
          <pc:sldMk cId="3909463074" sldId="742"/>
        </pc:sldMkLst>
      </pc:sldChg>
    </pc:docChg>
  </pc:docChgLst>
  <pc:docChgLst>
    <pc:chgData name="Wittman, Barry" userId="bff186cd-6ce8-41ba-8e8c-e85cdef216de" providerId="ADAL" clId="{9A9F1373-88D9-4977-B7C6-D1F482155040}"/>
    <pc:docChg chg="custSel addSld delSld modSld">
      <pc:chgData name="Wittman, Barry" userId="bff186cd-6ce8-41ba-8e8c-e85cdef216de" providerId="ADAL" clId="{9A9F1373-88D9-4977-B7C6-D1F482155040}" dt="2026-02-04T18:13:00.474" v="73" actId="113"/>
      <pc:docMkLst>
        <pc:docMk/>
      </pc:docMkLst>
      <pc:sldChg chg="modSp">
        <pc:chgData name="Wittman, Barry" userId="bff186cd-6ce8-41ba-8e8c-e85cdef216de" providerId="ADAL" clId="{9A9F1373-88D9-4977-B7C6-D1F482155040}" dt="2026-02-04T18:07:21.661" v="5" actId="20577"/>
        <pc:sldMkLst>
          <pc:docMk/>
          <pc:sldMk cId="0" sldId="256"/>
        </pc:sldMkLst>
        <pc:spChg chg="mod">
          <ac:chgData name="Wittman, Barry" userId="bff186cd-6ce8-41ba-8e8c-e85cdef216de" providerId="ADAL" clId="{9A9F1373-88D9-4977-B7C6-D1F482155040}" dt="2026-02-04T18:07:21.661" v="5" actId="20577"/>
          <ac:spMkLst>
            <pc:docMk/>
            <pc:sldMk cId="0" sldId="256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9A9F1373-88D9-4977-B7C6-D1F482155040}" dt="2026-02-04T18:07:32.551" v="28" actId="20577"/>
        <pc:sldMkLst>
          <pc:docMk/>
          <pc:sldMk cId="0" sldId="313"/>
        </pc:sldMkLst>
        <pc:spChg chg="mod">
          <ac:chgData name="Wittman, Barry" userId="bff186cd-6ce8-41ba-8e8c-e85cdef216de" providerId="ADAL" clId="{9A9F1373-88D9-4977-B7C6-D1F482155040}" dt="2026-02-04T18:07:32.551" v="28" actId="20577"/>
          <ac:spMkLst>
            <pc:docMk/>
            <pc:sldMk cId="0" sldId="313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FE8EF-7E1D-4CC2-BD9F-B1936C0AC818}" type="datetimeFigureOut">
              <a:rPr lang="en-US" smtClean="0"/>
              <a:pPr/>
              <a:t>3/26/2026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068796-915B-4F4F-972A-93A5DBC278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06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1" y="0"/>
            <a:ext cx="12191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355848"/>
            <a:ext cx="107696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828800"/>
            <a:ext cx="107696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8798560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 bwMode="ltGray">
          <a:xfrm>
            <a:off x="8863584" y="0"/>
            <a:ext cx="33528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274641"/>
            <a:ext cx="2540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20796" y="6377460"/>
            <a:ext cx="51152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12192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744" y="118872"/>
            <a:ext cx="10684256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7552" y="1828800"/>
            <a:ext cx="10696448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73936"/>
            <a:ext cx="53848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73936"/>
            <a:ext cx="53848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3/26/2026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98988"/>
            <a:ext cx="5386917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49512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698988"/>
            <a:ext cx="5389033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49512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3/26/2026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3/26/2026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3/26/2026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784" y="152400"/>
            <a:ext cx="3364992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5837" y="1743134"/>
            <a:ext cx="7894188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784" y="1730018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3/26/2026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5448"/>
            <a:ext cx="3366867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71741" y="1484808"/>
            <a:ext cx="8329863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728216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9456" y="1170432"/>
            <a:ext cx="3364992" cy="201168"/>
          </a:xfrm>
        </p:spPr>
        <p:txBody>
          <a:bodyPr/>
          <a:lstStyle/>
          <a:p>
            <a:fld id="{8A57E976-8075-4937-B12C-3CC32E54B430}" type="datetimeFigureOut">
              <a:rPr lang="en-US" smtClean="0"/>
              <a:pPr/>
              <a:t>3/26/2026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 bwMode="invGray"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47744" y="1170432"/>
            <a:ext cx="6925056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19104" y="1170432"/>
            <a:ext cx="978485" cy="201168"/>
          </a:xfrm>
        </p:spPr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7" name="Rectangle 6"/>
          <p:cNvSpPr/>
          <p:nvPr/>
        </p:nvSpPr>
        <p:spPr bwMode="ltGray">
          <a:xfrm>
            <a:off x="1" y="1"/>
            <a:ext cx="12191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75192"/>
            <a:ext cx="109728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76999"/>
            <a:ext cx="28448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A57E976-8075-4937-B12C-3CC32E54B430}" type="datetimeFigureOut">
              <a:rPr lang="en-US" smtClean="0"/>
              <a:pPr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20796" y="6476999"/>
            <a:ext cx="7343625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39195" y="6476999"/>
            <a:ext cx="978485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 2230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Week 11 - Friday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and Logarithmic Functions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889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They grow </a:t>
                </a:r>
                <a:r>
                  <a:rPr lang="en-US" b="1" dirty="0"/>
                  <a:t>fast</a:t>
                </a:r>
              </a:p>
              <a:p>
                <a:r>
                  <a:rPr lang="en-US" dirty="0"/>
                  <a:t>Graph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When considering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dirty="0"/>
                  <a:t>, it's critically important whether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&gt; 1</m:t>
                    </m:r>
                  </m:oMath>
                </a14:m>
                <a:r>
                  <a:rPr lang="en-US" dirty="0"/>
                  <a:t> (in which case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dirty="0"/>
                  <a:t> grows very fast in the positive direction) 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 &lt;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&lt; 1</m:t>
                    </m:r>
                  </m:oMath>
                </a14:m>
                <a:r>
                  <a:rPr lang="en-US" dirty="0"/>
                  <a:t> (in which case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dirty="0"/>
                  <a:t> goes to zero very fast)</a:t>
                </a:r>
              </a:p>
              <a:p>
                <a:r>
                  <a:rPr lang="en-US" dirty="0"/>
                  <a:t>Graph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dirty="0"/>
                  <a:t> when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&gt; 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Graph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i="1" baseline="30000" dirty="0"/>
                  <a:t> </a:t>
                </a:r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 &lt;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&lt; 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happens when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1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What happens when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659" b="-2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383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Logarithmic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The </a:t>
                </a:r>
                <a:r>
                  <a:rPr lang="en-US" b="1" dirty="0"/>
                  <a:t>logarithmic function with base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, written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lo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dirty="0"/>
                  <a:t>is the inverse of the exponential function</a:t>
                </a:r>
              </a:p>
              <a:p>
                <a:r>
                  <a:rPr lang="en-US" dirty="0"/>
                  <a:t>Thus,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↔ </m:t>
                    </m:r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 dirty="0" smtClean="0">
                                <a:latin typeface="Cambria Math" panose="02040503050406030204" pitchFamily="18" charset="0"/>
                                <a:sym typeface="Symbol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sym typeface="Symbol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</m:e>
                    </m:func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𝑦</m:t>
                    </m:r>
                  </m:oMath>
                </a14:m>
                <a:r>
                  <a:rPr lang="en-US" i="1" dirty="0">
                    <a:sym typeface="Symbol"/>
                  </a:rPr>
                  <a:t>  </a:t>
                </a:r>
                <a:r>
                  <a:rPr lang="en-US" dirty="0">
                    <a:sym typeface="Symbol"/>
                  </a:rPr>
                  <a:t>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&gt; 0</m:t>
                    </m:r>
                  </m:oMath>
                </a14:m>
                <a:r>
                  <a:rPr lang="en-US" dirty="0">
                    <a:sym typeface="Symbol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𝑏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1</m:t>
                    </m:r>
                  </m:oMath>
                </a14:m>
                <a:endParaRPr lang="en-US" i="1" dirty="0">
                  <a:sym typeface="Symbol"/>
                </a:endParaRPr>
              </a:p>
              <a:p>
                <a:r>
                  <a:rPr lang="en-US" dirty="0">
                    <a:sym typeface="Symbol"/>
                  </a:rPr>
                  <a:t>Log is a "de-</a:t>
                </a:r>
                <a:r>
                  <a:rPr lang="en-US" dirty="0" err="1">
                    <a:sym typeface="Symbol"/>
                  </a:rPr>
                  <a:t>exponentiating</a:t>
                </a:r>
                <a:r>
                  <a:rPr lang="en-US" dirty="0">
                    <a:sym typeface="Symbol"/>
                  </a:rPr>
                  <a:t>" function</a:t>
                </a:r>
              </a:p>
              <a:p>
                <a:r>
                  <a:rPr lang="en-US" dirty="0">
                    <a:sym typeface="Symbol"/>
                  </a:rPr>
                  <a:t>Log grows very </a:t>
                </a:r>
                <a:r>
                  <a:rPr lang="en-US" b="1" dirty="0">
                    <a:sym typeface="Symbol"/>
                  </a:rPr>
                  <a:t>slowly</a:t>
                </a:r>
              </a:p>
              <a:p>
                <a:r>
                  <a:rPr lang="en-US" dirty="0">
                    <a:sym typeface="Symbol"/>
                  </a:rPr>
                  <a:t>We're interested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lo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dirty="0">
                    <a:sym typeface="Symbol"/>
                  </a:rPr>
                  <a:t> when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&gt; 1</m:t>
                    </m:r>
                  </m:oMath>
                </a14:m>
                <a:r>
                  <a:rPr lang="en-US" dirty="0">
                    <a:sym typeface="Symbol"/>
                  </a:rPr>
                  <a:t>, in which case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lo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dirty="0">
                    <a:sym typeface="Symbol"/>
                  </a:rPr>
                  <a:t> is an increasing function</a:t>
                </a:r>
              </a:p>
              <a:p>
                <a:pPr lvl="1"/>
                <a:r>
                  <a:rPr lang="en-US" dirty="0">
                    <a:sym typeface="Symbol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&lt;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ym typeface="Symbol"/>
                  </a:rPr>
                  <a:t>,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 dirty="0" smtClean="0">
                                <a:latin typeface="Cambria Math" panose="02040503050406030204" pitchFamily="18" charset="0"/>
                                <a:sym typeface="Symbol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sym typeface="Symbol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sym typeface="Symbol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</m:e>
                    </m:func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&lt;</m:t>
                    </m:r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  <a:sym typeface="Symbol"/>
                              </a:rPr>
                              <m:t>log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dirty="0">
                    <a:sym typeface="Symbol"/>
                  </a:rPr>
                  <a:t>,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&gt; 1</m:t>
                    </m:r>
                  </m:oMath>
                </a14:m>
                <a:r>
                  <a:rPr lang="en-US" dirty="0">
                    <a:sym typeface="Symbol"/>
                  </a:rPr>
                  <a:t> and positive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ym typeface="Symbol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2</m:t>
                        </m:r>
                      </m:sub>
                    </m:sSub>
                  </m:oMath>
                </a14:m>
                <a:endParaRPr lang="en-US" baseline="-25000" dirty="0">
                  <a:sym typeface="Symbol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581" r="-1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818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Applying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⁡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How many binary digits are needed to represent a number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We can write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+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+ …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+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2 +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baseline="-25000" dirty="0"/>
                  <a:t> </a:t>
                </a:r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either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Thus, we need no more than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+ 1</m:t>
                    </m:r>
                  </m:oMath>
                </a14:m>
                <a:r>
                  <a:rPr lang="en-US" dirty="0"/>
                  <a:t> digits to represent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i="1" dirty="0"/>
              </a:p>
              <a:p>
                <a:r>
                  <a:rPr lang="en-US" dirty="0"/>
                  <a:t>We know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&lt; 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endParaRPr lang="en-US" baseline="30000" dirty="0"/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&lt; 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≤ </m:t>
                    </m:r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 dirty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i="1" dirty="0" smtClean="0">
                        <a:latin typeface="Cambria Math" panose="02040503050406030204" pitchFamily="18" charset="0"/>
                      </a:rPr>
                      <m:t>&lt;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total number of digits we need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+ 1 ≤</m:t>
                    </m:r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i="1" dirty="0" smtClean="0">
                        <a:latin typeface="Cambria Math" panose="02040503050406030204" pitchFamily="18" charset="0"/>
                      </a:rPr>
                      <m:t>+ 1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816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Recurrence relations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Consider the following recurrence relation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0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d>
                          <m:dPr>
                            <m:begChr m:val="⌊"/>
                            <m:endChr m:val="⌋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num>
                              <m:den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sub>
                    </m:sSub>
                    <m:r>
                      <a:rPr lang="en-US" i="1" baseline="-25000" dirty="0" smtClean="0">
                        <a:latin typeface="Cambria Math" panose="02040503050406030204" pitchFamily="18" charset="0"/>
                        <a:sym typeface="Symbol"/>
                      </a:rPr>
                      <m:t> 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+ 1</m:t>
                    </m:r>
                  </m:oMath>
                </a14:m>
                <a:r>
                  <a:rPr lang="en-US" dirty="0">
                    <a:sym typeface="Symbol"/>
                  </a:rPr>
                  <a:t> for integers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≥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2</m:t>
                    </m:r>
                  </m:oMath>
                </a14:m>
                <a:endParaRPr lang="en-US" dirty="0">
                  <a:sym typeface="Symbol"/>
                </a:endParaRPr>
              </a:p>
              <a:p>
                <a:r>
                  <a:rPr lang="en-US" dirty="0">
                    <a:sym typeface="Symbol"/>
                  </a:rPr>
                  <a:t>What do you think its explicit formula is?</a:t>
                </a:r>
              </a:p>
              <a:p>
                <a:r>
                  <a:rPr lang="en-US" dirty="0">
                    <a:sym typeface="Symbol"/>
                  </a:rPr>
                  <a:t>It turns out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𝑛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= </m:t>
                    </m:r>
                    <m:d>
                      <m:dPr>
                        <m:begChr m:val="⌊"/>
                        <m:endChr m:val="⌋"/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i="0" dirty="0" smtClean="0">
                                <a:latin typeface="Cambria Math" panose="02040503050406030204" pitchFamily="18" charset="0"/>
                                <a:sym typeface="Symbol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sym typeface="Symbol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dirty="0">
                  <a:sym typeface="Symbol"/>
                </a:endParaRPr>
              </a:p>
              <a:p>
                <a:r>
                  <a:rPr lang="en-US" dirty="0">
                    <a:sym typeface="Symbol"/>
                  </a:rPr>
                  <a:t>We can prove this with strong induction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462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Exponential and logarithmic orders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all real numbers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&gt; 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&gt; 0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 dirty="0" smtClean="0">
                        <a:latin typeface="Cambria Math" panose="02040503050406030204" pitchFamily="18" charset="0"/>
                      </a:rPr>
                      <m:t> ≤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US" dirty="0"/>
                  <a:t>,	for sufficiently large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i="1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≤ 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dirty="0"/>
                  <a:t>,	for sufficiently large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i="1" dirty="0"/>
              </a:p>
              <a:p>
                <a:r>
                  <a:rPr lang="en-US" dirty="0"/>
                  <a:t>These statements are equivalent to saying for all real numbers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&gt; 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&gt; 0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 dirty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0" dirty="0">
                    <a:latin typeface="+mj-lt"/>
                  </a:rPr>
                  <a:t>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527" r="-1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566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things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We don't have time to show these things fully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 dirty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most common case you will see of this is: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In other words,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between linear and quadratic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 dirty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Θ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 dirty="0" smtClean="0">
                                <a:latin typeface="Cambria Math" panose="02040503050406030204" pitchFamily="18" charset="0"/>
                                <a:sym typeface="Symbol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sym typeface="Symbol"/>
                              </a:rPr>
                              <m:t>𝑐</m:t>
                            </m:r>
                          </m:sub>
                        </m:sSub>
                      </m:fNam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</m:e>
                    </m:func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r>
                  <a:rPr lang="en-US" dirty="0">
                    <a:sym typeface="Symbol"/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&gt; 1</m:t>
                    </m:r>
                  </m:oMath>
                </a14:m>
                <a:r>
                  <a:rPr lang="en-US" dirty="0">
                    <a:sym typeface="Symbol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𝑐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&gt; 1</m:t>
                    </m:r>
                  </m:oMath>
                </a14:m>
                <a:endParaRPr lang="en-US" dirty="0">
                  <a:sym typeface="Symbol"/>
                </a:endParaRPr>
              </a:p>
              <a:p>
                <a:pPr lvl="1"/>
                <a:r>
                  <a:rPr lang="en-US" dirty="0">
                    <a:sym typeface="Symbol"/>
                  </a:rPr>
                  <a:t>In other words, logs are equivalent, no matter what base, in asymptotic notation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/>
                          </a:rPr>
                          <m:t>1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/>
                          </a:rPr>
                          <m:t>2</m:t>
                        </m:r>
                      </m:den>
                    </m:f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+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/>
                          </a:rPr>
                          <m:t>1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/>
                          </a:rPr>
                          <m:t>3</m:t>
                        </m:r>
                      </m:den>
                    </m:f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+ … +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/>
                          </a:rPr>
                          <m:t>1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>
                    <a:sym typeface="Symbol"/>
                  </a:rPr>
                  <a:t>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Θ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 dirty="0" smtClean="0">
                                <a:latin typeface="Cambria Math" panose="02040503050406030204" pitchFamily="18" charset="0"/>
                                <a:sym typeface="Symbol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𝑛</m:t>
                        </m:r>
                      </m:e>
                    </m:func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08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23FA4-40DF-4691-BBDB-BA940C43E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4D4265-CAC3-477F-80E9-C93BBD640C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3561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Multiplication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If an operation has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steps such that</a:t>
                </a:r>
              </a:p>
              <a:p>
                <a:pPr lvl="1"/>
                <a:r>
                  <a:rPr lang="en-US" dirty="0"/>
                  <a:t>Step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can be performed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ways</a:t>
                </a:r>
              </a:p>
              <a:p>
                <a:pPr lvl="1"/>
                <a:r>
                  <a:rPr lang="en-US" dirty="0"/>
                  <a:t>Step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can be performed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ways</a:t>
                </a:r>
              </a:p>
              <a:p>
                <a:pPr lvl="1">
                  <a:buNone/>
                </a:pPr>
                <a:r>
                  <a:rPr lang="en-US" dirty="0"/>
                  <a:t>	…</a:t>
                </a:r>
              </a:p>
              <a:p>
                <a:pPr lvl="1"/>
                <a:r>
                  <a:rPr lang="en-US" dirty="0"/>
                  <a:t>Step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can be performed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ways</a:t>
                </a:r>
              </a:p>
              <a:p>
                <a:r>
                  <a:rPr lang="en-US" dirty="0"/>
                  <a:t>Then, the entire operation can be performed in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ways</a:t>
                </a:r>
              </a:p>
              <a:p>
                <a:r>
                  <a:rPr lang="en-US" dirty="0"/>
                  <a:t>This rule only applies when each step always takes the same number of ways (unlike the previous possibility tree example)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291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 and inclusion/exclusion rules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If a finite set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equals the union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distinct mutually disjoint subsets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…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, then:</a:t>
                </a:r>
              </a:p>
              <a:p>
                <a:pPr>
                  <a:buNone/>
                </a:pPr>
                <a:endParaRPr lang="en-US" i="1" dirty="0"/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 =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) +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) + … +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118872" indent="0">
                  <a:buNone/>
                </a:pPr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are any finite sets, then</a:t>
                </a:r>
              </a:p>
              <a:p>
                <a:endParaRPr lang="en-US" dirty="0"/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	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∪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sym typeface="Symbol"/>
                        </a:rPr>
                        <m:t>𝐵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sym typeface="Symbol"/>
                        </a:rPr>
                        <m:t>) =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sym typeface="Symbol"/>
                        </a:rPr>
                        <m:t>𝑁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sym typeface="Symbol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sym typeface="Symbol"/>
                        </a:rPr>
                        <m:t>𝐴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sym typeface="Symbol"/>
                        </a:rPr>
                        <m:t>) +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sym typeface="Symbol"/>
                        </a:rPr>
                        <m:t>𝑁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sym typeface="Symbol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sym typeface="Symbol"/>
                        </a:rPr>
                        <m:t>𝐵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sym typeface="Symbol"/>
                        </a:rPr>
                        <m:t>) –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sym typeface="Symbol"/>
                        </a:rPr>
                        <m:t>𝑁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sym typeface="Symbol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sym typeface="Symbol"/>
                        </a:rPr>
                        <m:t>𝐴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sym typeface="Symbol"/>
                        </a:rPr>
                        <m:t>∩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sym typeface="Symbol"/>
                        </a:rPr>
                        <m:t>𝐵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sym typeface="Symbol"/>
                        </a:rPr>
                        <m:t>)</m:t>
                      </m:r>
                    </m:oMath>
                  </m:oMathPara>
                </a14:m>
                <a:endParaRPr lang="en-US" dirty="0">
                  <a:sym typeface="Symbol"/>
                </a:endParaRPr>
              </a:p>
              <a:p>
                <a:r>
                  <a:rPr lang="en-US" dirty="0">
                    <a:sym typeface="Symbol"/>
                  </a:rPr>
                  <a:t>And</a:t>
                </a:r>
              </a:p>
              <a:p>
                <a:endParaRPr lang="en-US" dirty="0">
                  <a:sym typeface="Symbol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	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sym typeface="Symbol"/>
                            </a:rPr>
                            <m:t>∪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  <a:sym typeface="Symbol"/>
                            </a:rPr>
                            <m:t>𝐵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sym typeface="Symbol"/>
                            </a:rPr>
                            <m:t>∪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  <a:sym typeface="Symbol"/>
                            </a:rPr>
                            <m:t>𝐶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  <a:sym typeface="Symbol"/>
                        </a:rPr>
                        <m:t>=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sym typeface="Symbol"/>
                        </a:rPr>
                        <m:t>𝑁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  <a:sym typeface="Symbol"/>
                            </a:rPr>
                            <m:t>𝐴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  <a:sym typeface="Symbol"/>
                        </a:rPr>
                        <m:t>+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sym typeface="Symbol"/>
                        </a:rPr>
                        <m:t>𝑁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  <a:sym typeface="Symbol"/>
                            </a:rPr>
                            <m:t>𝐵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  <a:sym typeface="Symbol"/>
                        </a:rPr>
                        <m:t>+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sym typeface="Symbol"/>
                        </a:rPr>
                        <m:t>𝑁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  <a:sym typeface="Symbol"/>
                            </a:rPr>
                            <m:t>𝐶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  <a:sym typeface="Symbol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sym typeface="Symbol"/>
                        </a:rPr>
                        <m:t>–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sym typeface="Symbol"/>
                        </a:rPr>
                        <m:t>𝑁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  <a:sym typeface="Symbol"/>
                            </a:rPr>
                            <m:t>𝐴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sym typeface="Symbol"/>
                            </a:rPr>
                            <m:t>∩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  <a:sym typeface="Symbol"/>
                            </a:rPr>
                            <m:t>𝐵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  <a:sym typeface="Symbol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sym typeface="Symbol"/>
                        </a:rPr>
                        <m:t>–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sym typeface="Symbol"/>
                        </a:rPr>
                        <m:t>𝑁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  <a:sym typeface="Symbol"/>
                            </a:rPr>
                            <m:t>𝐴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sym typeface="Symbol"/>
                            </a:rPr>
                            <m:t>∩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  <a:sym typeface="Symbol"/>
                            </a:rPr>
                            <m:t>𝐶</m:t>
                          </m:r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sym typeface="Symbol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sym typeface="Symbol"/>
                        </a:rPr>
                        <m:t> –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sym typeface="Symbol"/>
                        </a:rPr>
                        <m:t>𝑁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sym typeface="Symbol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sym typeface="Symbol"/>
                        </a:rPr>
                        <m:t>𝐵</m:t>
                      </m:r>
                      <m:r>
                        <a:rPr lang="en-US" i="1" dirty="0">
                          <a:latin typeface="Cambria Math" panose="02040503050406030204" pitchFamily="18" charset="0"/>
                          <a:sym typeface="Symbol"/>
                        </a:rPr>
                        <m:t>∩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sym typeface="Symbol"/>
                        </a:rPr>
                        <m:t>𝐶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sym typeface="Symbol"/>
                        </a:rPr>
                        <m:t>) + 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sym typeface="Symbol"/>
                        </a:rPr>
                        <m:t>𝑁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sym typeface="Symbol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sym typeface="Symbol"/>
                        </a:rPr>
                        <m:t>𝐴</m:t>
                      </m:r>
                      <m:r>
                        <a:rPr lang="en-US" i="1" dirty="0">
                          <a:latin typeface="Cambria Math" panose="02040503050406030204" pitchFamily="18" charset="0"/>
                          <a:sym typeface="Symbol"/>
                        </a:rPr>
                        <m:t>∩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sym typeface="Symbol"/>
                        </a:rPr>
                        <m:t>𝐵</m:t>
                      </m:r>
                      <m:r>
                        <a:rPr lang="en-US" i="1" dirty="0">
                          <a:latin typeface="Cambria Math" panose="02040503050406030204" pitchFamily="18" charset="0"/>
                          <a:sym typeface="Symbol"/>
                        </a:rPr>
                        <m:t>∩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sym typeface="Symbol"/>
                        </a:rPr>
                        <m:t>𝐶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sym typeface="Symbol"/>
                        </a:rPr>
                        <m:t>)</m:t>
                      </m:r>
                    </m:oMath>
                  </m:oMathPara>
                </a14:m>
                <a:endParaRPr lang="en-US" dirty="0">
                  <a:sym typeface="Symbol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713" r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069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Algorithm efficiency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Handy dandy guide to counting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a quick reminder of all the different ways you can count things: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943100" y="2667000"/>
              <a:ext cx="8305800" cy="3505200"/>
            </p:xfrm>
            <a:graphic>
              <a:graphicData uri="http://schemas.openxmlformats.org/drawingml/2006/table">
                <a:tbl>
                  <a:tblPr firstRow="1" firstCol="1">
                    <a:tableStyleId>{5C22544A-7EE6-4342-B048-85BDC9FD1C3A}</a:tableStyleId>
                  </a:tblPr>
                  <a:tblGrid>
                    <a:gridCol w="2768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768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768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116840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Order Matters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Order Doesn't Matter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168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Repetition Allowed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 b="0" i="1" baseline="30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28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plcHide m:val="on"/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2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en-US" sz="2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  <m:r>
                                            <a:rPr lang="en-US" sz="2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sz="2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sz="2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sz="2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</m:mr>
                                    </m:m>
                                  </m:e>
                                </m:d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168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Repetition Not Allowed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dirty="0" err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dirty="0" err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b="0" i="1" dirty="0" err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28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plcHide m:val="on"/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2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en-US" sz="2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sz="2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</m:mr>
                                    </m:m>
                                  </m:e>
                                </m:d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96431092"/>
                  </p:ext>
                </p:extLst>
              </p:nvPr>
            </p:nvGraphicFramePr>
            <p:xfrm>
              <a:off x="1943100" y="2667000"/>
              <a:ext cx="8305800" cy="3505200"/>
            </p:xfrm>
            <a:graphic>
              <a:graphicData uri="http://schemas.openxmlformats.org/drawingml/2006/table">
                <a:tbl>
                  <a:tblPr firstRow="1" firstCol="1">
                    <a:tableStyleId>{5C22544A-7EE6-4342-B048-85BDC9FD1C3A}</a:tableStyleId>
                  </a:tblPr>
                  <a:tblGrid>
                    <a:gridCol w="2768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768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768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116840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Order Matters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Order Doesn't Matter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168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Repetition Allowed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441" t="-100521" r="-101101" b="-1010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000" t="-100521" r="-879" b="-1010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168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Repetition Not Allowed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441" t="-200521" r="-101101" b="-10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000" t="-200521" r="-879" b="-10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19687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ways are there to…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Order the letters in the word "</a:t>
            </a:r>
            <a:r>
              <a:rPr lang="en-US" dirty="0" err="1"/>
              <a:t>replicant</a:t>
            </a:r>
            <a:r>
              <a:rPr lang="en-US" dirty="0"/>
              <a:t>"</a:t>
            </a:r>
          </a:p>
          <a:p>
            <a:r>
              <a:rPr lang="en-US" dirty="0"/>
              <a:t>Order any three letters in the word "</a:t>
            </a:r>
            <a:r>
              <a:rPr lang="en-US" dirty="0" err="1"/>
              <a:t>replicant</a:t>
            </a:r>
            <a:r>
              <a:rPr lang="en-US" dirty="0"/>
              <a:t>"?</a:t>
            </a:r>
          </a:p>
          <a:p>
            <a:r>
              <a:rPr lang="en-US" dirty="0"/>
              <a:t>Order the letters in the word "</a:t>
            </a:r>
            <a:r>
              <a:rPr lang="en-US" dirty="0" err="1"/>
              <a:t>neverness</a:t>
            </a:r>
            <a:r>
              <a:rPr lang="en-US" dirty="0"/>
              <a:t>"</a:t>
            </a:r>
          </a:p>
          <a:p>
            <a:pPr lvl="1"/>
            <a:r>
              <a:rPr lang="en-US" dirty="0"/>
              <a:t>If all letters are considered distinct?</a:t>
            </a:r>
          </a:p>
          <a:p>
            <a:pPr lvl="1"/>
            <a:r>
              <a:rPr lang="en-US" dirty="0"/>
              <a:t>If identical letters cannot be told apart?</a:t>
            </a:r>
          </a:p>
          <a:p>
            <a:r>
              <a:rPr lang="en-US" dirty="0"/>
              <a:t>Select an elite assassin team of 8 people from a squadron of 100?</a:t>
            </a:r>
          </a:p>
          <a:p>
            <a:r>
              <a:rPr lang="en-US" dirty="0"/>
              <a:t>Select an elite assassin team of 8 people from a squadron of 100 and make one person the leader?</a:t>
            </a:r>
          </a:p>
        </p:txBody>
      </p:sp>
    </p:spTree>
    <p:extLst>
      <p:ext uri="{BB962C8B-B14F-4D97-AF65-F5344CB8AC3E}">
        <p14:creationId xmlns:p14="http://schemas.microsoft.com/office/powerpoint/2010/main" val="233884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ways are there to…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Name a child if you're willing use any sequence of characters from the Latin alphabet from 1 to 10 characters long?</a:t>
            </a:r>
          </a:p>
          <a:p>
            <a:r>
              <a:rPr lang="en-US" dirty="0"/>
              <a:t>Decide the five courses you'd like to take in a semester, if the kinds are:</a:t>
            </a:r>
          </a:p>
          <a:p>
            <a:pPr lvl="1"/>
            <a:r>
              <a:rPr lang="en-US" dirty="0"/>
              <a:t>Computer Science courses</a:t>
            </a:r>
          </a:p>
          <a:p>
            <a:pPr lvl="1"/>
            <a:r>
              <a:rPr lang="en-US" dirty="0"/>
              <a:t>INST courses</a:t>
            </a:r>
          </a:p>
          <a:p>
            <a:pPr lvl="1"/>
            <a:r>
              <a:rPr lang="en-US" dirty="0"/>
              <a:t>Electives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00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theorem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is called a </a:t>
                </a:r>
                <a:r>
                  <a:rPr lang="en-US" b="1" dirty="0"/>
                  <a:t>binomial</a:t>
                </a:r>
              </a:p>
              <a:p>
                <a:r>
                  <a:rPr lang="en-US" dirty="0"/>
                  <a:t>Using combinations (or Pascal's Triangle) gives an easy way to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 + </m:t>
                            </m:r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i="1" baseline="30000" dirty="0"/>
              </a:p>
              <a:p>
                <a:pPr marL="11887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nary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endParaRPr lang="en-US" i="1" baseline="30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527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ject 3"/>
          <p:cNvSpPr txBox="1"/>
          <p:nvPr/>
        </p:nvSpPr>
        <p:spPr bwMode="auto">
          <a:xfrm>
            <a:off x="3563938" y="3505200"/>
            <a:ext cx="5122862" cy="1676400"/>
          </a:xfrm>
          <a:prstGeom prst="rect">
            <a:avLst/>
          </a:prstGeom>
          <a:noFill/>
          <a:extLst/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13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axioms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be events in the sample space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(∅) = 0</m:t>
                    </m:r>
                  </m:oMath>
                </a14:m>
                <a:r>
                  <a:rPr lang="en-US" dirty="0">
                    <a:sym typeface="Symbol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) = 1</m:t>
                    </m:r>
                  </m:oMath>
                </a14:m>
                <a:endParaRPr lang="en-US" dirty="0">
                  <a:sym typeface="Symbol"/>
                </a:endParaRPr>
              </a:p>
              <a:p>
                <a:pPr lvl="1"/>
                <a:r>
                  <a:rPr lang="en-US" dirty="0">
                    <a:sym typeface="Symbol"/>
                  </a:rPr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∩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=∅</m:t>
                    </m:r>
                  </m:oMath>
                </a14:m>
                <a:r>
                  <a:rPr lang="en-US" dirty="0">
                    <a:sym typeface="Symbol"/>
                  </a:rPr>
                  <a:t>, then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∪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r>
                  <a:rPr lang="en-US" dirty="0">
                    <a:sym typeface="Symbol"/>
                  </a:rPr>
                  <a:t> =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) +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endParaRPr lang="en-US" dirty="0">
                  <a:sym typeface="Symbol"/>
                </a:endParaRPr>
              </a:p>
              <a:p>
                <a:pPr lvl="1"/>
                <a:r>
                  <a:rPr lang="en-US" dirty="0">
                    <a:sym typeface="Symbol"/>
                  </a:rPr>
                  <a:t>It is clear then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/>
                          </a:rPr>
                          <m:t>𝐴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𝑐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) = 1 –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endParaRPr lang="en-US" dirty="0">
                  <a:sym typeface="Symbol"/>
                </a:endParaRPr>
              </a:p>
              <a:p>
                <a:pPr lvl="1"/>
                <a:r>
                  <a:rPr lang="en-US" dirty="0">
                    <a:sym typeface="Symbol"/>
                  </a:rPr>
                  <a:t>More generally,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/>
                          </a:rPr>
                          <m:t>𝐴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∪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/>
                          </a:rPr>
                          <m:t>𝐵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=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/>
                          </a:rPr>
                          <m:t>𝐴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+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/>
                          </a:rPr>
                          <m:t>𝐵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−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∩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endParaRPr lang="en-US" dirty="0">
                  <a:sym typeface="Symbol"/>
                </a:endParaRPr>
              </a:p>
              <a:p>
                <a:r>
                  <a:rPr lang="en-US" dirty="0"/>
                  <a:t>All these axioms can be derived from set theory and the definition of probability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606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value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775192"/>
                <a:ext cx="10972800" cy="468910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b="1" dirty="0"/>
                  <a:t>Expected value</a:t>
                </a:r>
                <a:r>
                  <a:rPr lang="en-US" dirty="0"/>
                  <a:t> is one of the most important concepts in probability, especially if you want to gamble</a:t>
                </a:r>
              </a:p>
              <a:p>
                <a:r>
                  <a:rPr lang="en-US" dirty="0"/>
                  <a:t>The expected value is simply the sum of all events, weighted by their probabilities</a:t>
                </a:r>
              </a:p>
              <a:p>
                <a:r>
                  <a:rPr lang="en-US" dirty="0"/>
                  <a:t>If you have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outcomes with real number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,…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, each of which has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,…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, then the expected value is:</a:t>
                </a:r>
              </a:p>
              <a:p>
                <a:pPr marL="11887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775192"/>
                <a:ext cx="10972800" cy="4689108"/>
              </a:xfrm>
              <a:blipFill>
                <a:blip r:embed="rId2"/>
                <a:stretch>
                  <a:fillRect t="-1691" r="-1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ject 3"/>
          <p:cNvSpPr txBox="1"/>
          <p:nvPr/>
        </p:nvSpPr>
        <p:spPr bwMode="auto">
          <a:xfrm>
            <a:off x="5257800" y="5257800"/>
            <a:ext cx="1419225" cy="1206500"/>
          </a:xfrm>
          <a:prstGeom prst="rect">
            <a:avLst/>
          </a:prstGeom>
          <a:noFill/>
          <a:extLst/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3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that some event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has happened, the probability that some event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will happen is called conditional probability</a:t>
                </a:r>
              </a:p>
              <a:p>
                <a:r>
                  <a:rPr lang="en-US" dirty="0"/>
                  <a:t>This probability is:</a:t>
                </a:r>
              </a:p>
              <a:p>
                <a:pPr marL="11887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796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Graphs and Trees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7405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A </a:t>
                </a:r>
                <a:r>
                  <a:rPr lang="en-US" b="1" dirty="0"/>
                  <a:t>graph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is made up of two finite sets</a:t>
                </a:r>
              </a:p>
              <a:p>
                <a:pPr lvl="1"/>
                <a:r>
                  <a:rPr lang="en-US" b="1" dirty="0"/>
                  <a:t>Vertices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b="1" dirty="0"/>
                  <a:t>Edges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Each edge is connected to either one or two vertices called its </a:t>
                </a:r>
                <a:r>
                  <a:rPr lang="en-US" b="1" dirty="0"/>
                  <a:t>endpoints</a:t>
                </a:r>
              </a:p>
              <a:p>
                <a:r>
                  <a:rPr lang="en-US" dirty="0"/>
                  <a:t>An edge with a single endpoint is called a </a:t>
                </a:r>
                <a:r>
                  <a:rPr lang="en-US" b="1" dirty="0"/>
                  <a:t>loop</a:t>
                </a:r>
              </a:p>
              <a:p>
                <a:r>
                  <a:rPr lang="en-US" dirty="0"/>
                  <a:t>Two edges with the same sets of endpoints are called </a:t>
                </a:r>
                <a:r>
                  <a:rPr lang="en-US" b="1" dirty="0"/>
                  <a:t>parallel</a:t>
                </a:r>
              </a:p>
              <a:p>
                <a:r>
                  <a:rPr lang="en-US" dirty="0"/>
                  <a:t>Edges are said to </a:t>
                </a:r>
                <a:r>
                  <a:rPr lang="en-US" b="1" dirty="0"/>
                  <a:t>connect</a:t>
                </a:r>
                <a:r>
                  <a:rPr lang="en-US" dirty="0"/>
                  <a:t> their endpoints</a:t>
                </a:r>
              </a:p>
              <a:p>
                <a:r>
                  <a:rPr lang="en-US" dirty="0"/>
                  <a:t>Two vertices that share an edge are said to be </a:t>
                </a:r>
                <a:r>
                  <a:rPr lang="en-US" b="1" dirty="0"/>
                  <a:t>adjacent</a:t>
                </a:r>
              </a:p>
              <a:p>
                <a:r>
                  <a:rPr lang="en-US" dirty="0"/>
                  <a:t>A graph with no edges is called </a:t>
                </a:r>
                <a:r>
                  <a:rPr lang="en-US" b="1" dirty="0"/>
                  <a:t>empty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690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graphs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A </a:t>
                </a:r>
                <a:r>
                  <a:rPr lang="en-US" b="1" dirty="0"/>
                  <a:t>simple graph</a:t>
                </a:r>
                <a:r>
                  <a:rPr lang="en-US" dirty="0"/>
                  <a:t> does not have any loops or parallel edges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be a positive integer</a:t>
                </a:r>
              </a:p>
              <a:p>
                <a:r>
                  <a:rPr lang="en-US" dirty="0"/>
                  <a:t>A </a:t>
                </a:r>
                <a:r>
                  <a:rPr lang="en-US" b="1" dirty="0"/>
                  <a:t>complete graph</a:t>
                </a:r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vertices, written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, is a simple graph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vertices such that every pair of vertices is connected by an edge</a:t>
                </a:r>
              </a:p>
              <a:p>
                <a:r>
                  <a:rPr lang="en-US" dirty="0"/>
                  <a:t>A </a:t>
                </a:r>
                <a:r>
                  <a:rPr lang="en-US" b="1" dirty="0"/>
                  <a:t>bipartite graph</a:t>
                </a:r>
                <a:r>
                  <a:rPr lang="en-US" dirty="0"/>
                  <a:t> is a simple graph whose vertices can be partitioned into sets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such that there are no edges from any vertex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to another vertex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there are no edges from any vertex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to another vertex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 </a:t>
                </a:r>
                <a:r>
                  <a:rPr lang="en-US" b="1" dirty="0"/>
                  <a:t>complete bipartite graph 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 vertices</a:t>
                </a:r>
                <a:r>
                  <a:rPr lang="en-US" dirty="0"/>
                  <a:t>, written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is a simple graph with a set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vertices and a disjoint set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vertices such that:</a:t>
                </a:r>
              </a:p>
              <a:p>
                <a:pPr lvl="1"/>
                <a:r>
                  <a:rPr lang="en-US" dirty="0"/>
                  <a:t>There is an edge from each of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vertices to each of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vertices</a:t>
                </a:r>
              </a:p>
              <a:p>
                <a:pPr lvl="1"/>
                <a:r>
                  <a:rPr lang="en-US" dirty="0"/>
                  <a:t>There are no edges among the set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vertices</a:t>
                </a:r>
              </a:p>
              <a:p>
                <a:pPr lvl="1"/>
                <a:r>
                  <a:rPr lang="en-US" dirty="0"/>
                  <a:t>There are no edges among the set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vertices</a:t>
                </a:r>
              </a:p>
              <a:p>
                <a:r>
                  <a:rPr lang="en-US" dirty="0"/>
                  <a:t>A </a:t>
                </a:r>
                <a:r>
                  <a:rPr lang="en-US" b="1" dirty="0" err="1"/>
                  <a:t>subgraph</a:t>
                </a:r>
                <a:r>
                  <a:rPr lang="en-US" dirty="0"/>
                  <a:t> is a graph whose vertices and edges are a subset of another graph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235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Degree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The </a:t>
                </a:r>
                <a:r>
                  <a:rPr lang="en-US" b="1" dirty="0"/>
                  <a:t>degree of a vertex</a:t>
                </a:r>
                <a:r>
                  <a:rPr lang="en-US" dirty="0"/>
                  <a:t> is the number of edges that are incident on the vertex</a:t>
                </a:r>
              </a:p>
              <a:p>
                <a:r>
                  <a:rPr lang="en-US" dirty="0"/>
                  <a:t>The </a:t>
                </a:r>
                <a:r>
                  <a:rPr lang="en-US" b="1" dirty="0"/>
                  <a:t>total degree of a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is the sum of the degrees of all of its vertices</a:t>
                </a:r>
              </a:p>
              <a:p>
                <a:r>
                  <a:rPr lang="en-US" dirty="0"/>
                  <a:t>What's the relationship between the degree of a graph and the number of edges it has?</a:t>
                </a:r>
              </a:p>
              <a:p>
                <a:r>
                  <a:rPr lang="en-US" dirty="0"/>
                  <a:t>What's the degree of a complete graph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vertices?</a:t>
                </a:r>
              </a:p>
              <a:p>
                <a:r>
                  <a:rPr lang="en-US" dirty="0"/>
                  <a:t>Note that the number of vertices with odd degree must be even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659" r="-722" b="-2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409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is the maximum number of edges a simple disconnected graph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vertices can have?</a:t>
                </a:r>
              </a:p>
              <a:p>
                <a:r>
                  <a:rPr lang="en-US" dirty="0"/>
                  <a:t>Prove it.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659" r="-1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157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A </a:t>
                </a:r>
                <a:r>
                  <a:rPr lang="en-US" b="1" dirty="0"/>
                  <a:t>walk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b="1" dirty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is a finite alternating sequence of adjacent vertices and edges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, starting at vertex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and ending at vertex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i="1" dirty="0"/>
              </a:p>
              <a:p>
                <a:pPr lvl="1"/>
                <a:r>
                  <a:rPr lang="en-US" dirty="0"/>
                  <a:t>A walk must begin and end at a vertex</a:t>
                </a:r>
              </a:p>
              <a:p>
                <a:r>
                  <a:rPr lang="en-US" dirty="0"/>
                  <a:t>A </a:t>
                </a:r>
                <a:r>
                  <a:rPr lang="en-US" b="1" dirty="0"/>
                  <a:t>path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b="1" dirty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is a walk that does not contain a repeated edge</a:t>
                </a:r>
              </a:p>
              <a:p>
                <a:r>
                  <a:rPr lang="en-US" dirty="0"/>
                  <a:t>A </a:t>
                </a:r>
                <a:r>
                  <a:rPr lang="en-US" b="1" dirty="0"/>
                  <a:t>simple path</a:t>
                </a:r>
                <a:r>
                  <a:rPr lang="en-US" dirty="0"/>
                  <a:t> </a:t>
                </a:r>
                <a:r>
                  <a:rPr lang="en-US" b="1" dirty="0"/>
                  <a:t>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b="1" dirty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is a path that does not contain a repeated vertex</a:t>
                </a:r>
              </a:p>
              <a:p>
                <a:r>
                  <a:rPr lang="en-US" dirty="0"/>
                  <a:t>A </a:t>
                </a:r>
                <a:r>
                  <a:rPr lang="en-US" b="1" dirty="0"/>
                  <a:t>closed walk</a:t>
                </a:r>
                <a:r>
                  <a:rPr lang="en-US" dirty="0"/>
                  <a:t> is a walk that starts and ends at the same vertex</a:t>
                </a:r>
              </a:p>
              <a:p>
                <a:r>
                  <a:rPr lang="en-US" dirty="0"/>
                  <a:t>A </a:t>
                </a:r>
                <a:r>
                  <a:rPr lang="en-US" b="1" dirty="0"/>
                  <a:t>circuit</a:t>
                </a:r>
                <a:r>
                  <a:rPr lang="en-US" dirty="0"/>
                  <a:t> is a closed walk that does not contain a repeated edge</a:t>
                </a:r>
              </a:p>
              <a:p>
                <a:r>
                  <a:rPr lang="en-US" dirty="0"/>
                  <a:t>A </a:t>
                </a:r>
                <a:r>
                  <a:rPr lang="en-US" b="1" dirty="0"/>
                  <a:t>simple circuit</a:t>
                </a:r>
                <a:r>
                  <a:rPr lang="en-US" dirty="0"/>
                  <a:t> is a circuit that does not have a repeated vertex other than the first and last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372" b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56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Circuits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If a graph is connected, non-empty, and every node in the graph has even degree, the graph has an </a:t>
                </a:r>
                <a:r>
                  <a:rPr lang="en-US" b="1" dirty="0"/>
                  <a:t>Euler circuit</a:t>
                </a:r>
              </a:p>
              <a:p>
                <a:r>
                  <a:rPr lang="en-US" dirty="0"/>
                  <a:t>Algorithm to find one: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Pick an arbitrary starting vertex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Move to an adjacent vertex and remove the edge you cross from the graph</a:t>
                </a:r>
              </a:p>
              <a:p>
                <a:pPr marL="1225296" lvl="2" indent="-457200"/>
                <a:r>
                  <a:rPr lang="en-US" dirty="0"/>
                  <a:t>Whenever you choose such a vertex, pick an edge that will not disconnected the graph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If there are still uncrossed edges, go back to Step 2</a:t>
                </a:r>
              </a:p>
              <a:p>
                <a:r>
                  <a:rPr lang="en-US" dirty="0"/>
                  <a:t>A </a:t>
                </a:r>
                <a:r>
                  <a:rPr lang="en-US" b="1" dirty="0"/>
                  <a:t>Hamiltonian circuit</a:t>
                </a:r>
                <a:r>
                  <a:rPr lang="en-US" dirty="0"/>
                  <a:t> must visit every vertex of a graph exactly once (except for the first and the last)</a:t>
                </a:r>
              </a:p>
              <a:p>
                <a:r>
                  <a:rPr lang="en-US" dirty="0"/>
                  <a:t>If a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has a Hamiltonian circuit, then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has a </a:t>
                </a:r>
                <a:r>
                  <a:rPr lang="en-US" dirty="0" err="1"/>
                  <a:t>subgraph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with the following properties: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contains every vertex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i="1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is connected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has the same number of edges as vertices</a:t>
                </a:r>
              </a:p>
              <a:p>
                <a:pPr lvl="1"/>
                <a:r>
                  <a:rPr lang="en-US" dirty="0"/>
                  <a:t>Every vertex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has degree 2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519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representations of graphs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To represent a graph as an </a:t>
                </a:r>
                <a:r>
                  <a:rPr lang="en-US" b="1" dirty="0"/>
                  <a:t>adjacency matrix</a:t>
                </a:r>
                <a:r>
                  <a:rPr lang="en-US" dirty="0"/>
                  <a:t>, make an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the number of vertices</a:t>
                </a:r>
              </a:p>
              <a:p>
                <a:r>
                  <a:rPr lang="en-US" dirty="0"/>
                  <a:t>Let the nonnegative integer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/>
                  <a:t> give the number of edges from vertex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to vertex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i="1" dirty="0"/>
              </a:p>
              <a:p>
                <a:r>
                  <a:rPr lang="en-US" dirty="0"/>
                  <a:t>A simple graph will always have either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for every location</a:t>
                </a:r>
              </a:p>
              <a:p>
                <a:r>
                  <a:rPr lang="en-US" dirty="0"/>
                  <a:t>We can find the number of walks of length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that connect two vertices in a graph by raising the adjacency matrix of the graph to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baseline="30000" dirty="0" err="1"/>
                  <a:t>th</a:t>
                </a:r>
                <a:r>
                  <a:rPr lang="en-US" dirty="0"/>
                  <a:t> power</a:t>
                </a:r>
                <a:endParaRPr lang="en-US" b="1" i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527" r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157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Isomorphism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We call  two graphs isomorphic if we can </a:t>
                </a:r>
                <a:r>
                  <a:rPr lang="en-US" dirty="0" err="1"/>
                  <a:t>relabel</a:t>
                </a:r>
                <a:r>
                  <a:rPr lang="en-US" dirty="0"/>
                  <a:t> one to be the other</a:t>
                </a:r>
              </a:p>
              <a:p>
                <a:r>
                  <a:rPr lang="en-US" dirty="0"/>
                  <a:t>Graph </a:t>
                </a:r>
                <a:r>
                  <a:rPr lang="en-US" dirty="0" err="1"/>
                  <a:t>isomorphisms</a:t>
                </a:r>
                <a:r>
                  <a:rPr lang="en-US" dirty="0"/>
                  <a:t> define equivalence classes</a:t>
                </a:r>
              </a:p>
              <a:p>
                <a:pPr lvl="1"/>
                <a:r>
                  <a:rPr lang="en-US" b="1" dirty="0"/>
                  <a:t>Reflexive: </a:t>
                </a:r>
                <a:r>
                  <a:rPr lang="en-US" dirty="0"/>
                  <a:t> Any graph is clearly isomorphic to itself</a:t>
                </a:r>
              </a:p>
              <a:p>
                <a:pPr lvl="1"/>
                <a:r>
                  <a:rPr lang="en-US" b="1" dirty="0"/>
                  <a:t>Symmetric: 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isomorphic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then </a:t>
                </a:r>
                <a:r>
                  <a:rPr lang="en-US" i="1" dirty="0"/>
                  <a:t>y</a:t>
                </a:r>
                <a:r>
                  <a:rPr lang="en-US" dirty="0"/>
                  <a:t> must be isomorphic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i="1" dirty="0"/>
              </a:p>
              <a:p>
                <a:pPr lvl="1"/>
                <a:r>
                  <a:rPr lang="en-US" b="1" dirty="0"/>
                  <a:t>Transitive: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isomorphic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isomorphic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, it must be the case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isomorphic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 i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659" r="-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177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Isomorphism invariants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A property is called an </a:t>
                </a:r>
                <a:r>
                  <a:rPr lang="en-US" b="1" dirty="0"/>
                  <a:t>isomorphism invariant </a:t>
                </a:r>
                <a:r>
                  <a:rPr lang="en-US" dirty="0"/>
                  <a:t>if its truth or falsehood does not change when considering a different (but isomorphic) graph</a:t>
                </a:r>
              </a:p>
              <a:p>
                <a:r>
                  <a:rPr lang="en-US" dirty="0"/>
                  <a:t>These </a:t>
                </a:r>
                <a:r>
                  <a:rPr lang="en-US" b="1" dirty="0"/>
                  <a:t>cannot</a:t>
                </a:r>
                <a:r>
                  <a:rPr lang="en-US" dirty="0"/>
                  <a:t> be used to prove isomorphism, but they can be used to disprove isomorphism</a:t>
                </a:r>
              </a:p>
              <a:p>
                <a:r>
                  <a:rPr lang="en-US" dirty="0"/>
                  <a:t>10 common isomorphism invariants: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Has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vertices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Has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edges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Has a vertex of degree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i="1" dirty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Has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vertices of degree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i="1" dirty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Has a circuit of length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i="1" dirty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Has a simple circuit of length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i="1" dirty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Has m simple circuits of length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i="1" dirty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Is connected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Has an Euler circuit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Has a Hamiltonian circuit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186" b="-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70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775192"/>
                <a:ext cx="10972800" cy="477800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 </a:t>
                </a:r>
                <a:r>
                  <a:rPr lang="en-US" b="1" dirty="0"/>
                  <a:t>tree</a:t>
                </a:r>
                <a:r>
                  <a:rPr lang="en-US" dirty="0"/>
                  <a:t> is a graph that is </a:t>
                </a:r>
                <a:r>
                  <a:rPr lang="en-US" b="1" dirty="0"/>
                  <a:t>circuit-free</a:t>
                </a:r>
                <a:r>
                  <a:rPr lang="en-US" dirty="0"/>
                  <a:t> and </a:t>
                </a:r>
                <a:r>
                  <a:rPr lang="en-US" b="1" dirty="0"/>
                  <a:t>connected</a:t>
                </a:r>
              </a:p>
              <a:p>
                <a:r>
                  <a:rPr lang="en-US" dirty="0"/>
                  <a:t>Any tree with more than one vertex has at least two </a:t>
                </a:r>
                <a:r>
                  <a:rPr lang="en-US" dirty="0" err="1"/>
                  <a:t>vertcies</a:t>
                </a:r>
                <a:r>
                  <a:rPr lang="en-US" dirty="0"/>
                  <a:t> of degree 1</a:t>
                </a:r>
              </a:p>
              <a:p>
                <a:r>
                  <a:rPr lang="en-US" dirty="0"/>
                  <a:t>If a vertex in a tree has degree 1 it is called a </a:t>
                </a:r>
                <a:r>
                  <a:rPr lang="en-US" b="1" dirty="0"/>
                  <a:t>terminal vertex</a:t>
                </a:r>
                <a:r>
                  <a:rPr lang="en-US" dirty="0"/>
                  <a:t> (or </a:t>
                </a:r>
                <a:r>
                  <a:rPr lang="en-US" b="1" dirty="0"/>
                  <a:t>leaf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All vertices of degree greater than 1 in a tree are called </a:t>
                </a:r>
                <a:r>
                  <a:rPr lang="en-US" b="1" dirty="0"/>
                  <a:t>internal vertices</a:t>
                </a:r>
                <a:r>
                  <a:rPr lang="en-US" dirty="0"/>
                  <a:t> (or </a:t>
                </a:r>
                <a:r>
                  <a:rPr lang="en-US" b="1" dirty="0"/>
                  <a:t>branch vertices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For any positive integer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a tree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vertices must have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– 1</m:t>
                    </m:r>
                  </m:oMath>
                </a14:m>
                <a:r>
                  <a:rPr lang="en-US" dirty="0"/>
                  <a:t> edges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775192"/>
                <a:ext cx="10972800" cy="4778009"/>
              </a:xfrm>
              <a:blipFill>
                <a:blip r:embed="rId2"/>
                <a:stretch>
                  <a:fillRect t="-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717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Rooted trees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In a </a:t>
                </a:r>
                <a:r>
                  <a:rPr lang="en-US" b="1" dirty="0"/>
                  <a:t>rooted tree</a:t>
                </a:r>
                <a:r>
                  <a:rPr lang="en-US" dirty="0"/>
                  <a:t>, one vertex is distinguished and called the </a:t>
                </a:r>
                <a:r>
                  <a:rPr lang="en-US" b="1" dirty="0"/>
                  <a:t>root</a:t>
                </a:r>
              </a:p>
              <a:p>
                <a:r>
                  <a:rPr lang="en-US" dirty="0"/>
                  <a:t>The </a:t>
                </a:r>
                <a:r>
                  <a:rPr lang="en-US" b="1" dirty="0"/>
                  <a:t>level</a:t>
                </a:r>
                <a:r>
                  <a:rPr lang="en-US" dirty="0"/>
                  <a:t> of a vertex is the number of edges along the unique path between it and the root</a:t>
                </a:r>
              </a:p>
              <a:p>
                <a:r>
                  <a:rPr lang="en-US" dirty="0"/>
                  <a:t>The </a:t>
                </a:r>
                <a:r>
                  <a:rPr lang="en-US" b="1" dirty="0"/>
                  <a:t>height</a:t>
                </a:r>
                <a:r>
                  <a:rPr lang="en-US" dirty="0"/>
                  <a:t> of a rooted tree is the maximum level of any vertex of the tree</a:t>
                </a:r>
              </a:p>
              <a:p>
                <a:r>
                  <a:rPr lang="en-US" dirty="0"/>
                  <a:t>The </a:t>
                </a:r>
                <a:r>
                  <a:rPr lang="en-US" b="1" dirty="0"/>
                  <a:t>children</a:t>
                </a:r>
                <a:r>
                  <a:rPr lang="en-US" dirty="0"/>
                  <a:t> of any vertex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in a rooted tree are all those nodes that are adjacent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and one level further away from the root than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i="1" dirty="0"/>
              </a:p>
              <a:p>
                <a:r>
                  <a:rPr lang="en-US" dirty="0"/>
                  <a:t>Two distinct vertices that are children of the same parent are called </a:t>
                </a:r>
                <a:r>
                  <a:rPr lang="en-US" b="1" dirty="0"/>
                  <a:t>siblings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is a child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is the parent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i="1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is on the unique path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to the root, then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is an ancestor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is a descendant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054" r="-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1083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trees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 </a:t>
                </a:r>
                <a:r>
                  <a:rPr lang="en-US" b="1" dirty="0"/>
                  <a:t>binary tree</a:t>
                </a:r>
                <a:r>
                  <a:rPr lang="en-US" dirty="0"/>
                  <a:t> is a rooted tree in which every parent has at most two children</a:t>
                </a:r>
              </a:p>
              <a:p>
                <a:r>
                  <a:rPr lang="en-US" dirty="0"/>
                  <a:t>Each child is designated either the </a:t>
                </a:r>
                <a:r>
                  <a:rPr lang="en-US" b="1" dirty="0"/>
                  <a:t>left child</a:t>
                </a:r>
                <a:r>
                  <a:rPr lang="en-US" dirty="0"/>
                  <a:t> or the </a:t>
                </a:r>
                <a:r>
                  <a:rPr lang="en-US" b="1" dirty="0"/>
                  <a:t>right child</a:t>
                </a:r>
              </a:p>
              <a:p>
                <a:r>
                  <a:rPr lang="en-US" dirty="0"/>
                  <a:t>In a </a:t>
                </a:r>
                <a:r>
                  <a:rPr lang="en-US" b="1" dirty="0"/>
                  <a:t>full binary tree</a:t>
                </a:r>
                <a:r>
                  <a:rPr lang="en-US" dirty="0"/>
                  <a:t>, each parent has exactly two children</a:t>
                </a:r>
              </a:p>
              <a:p>
                <a:r>
                  <a:rPr lang="en-US" dirty="0"/>
                  <a:t>Given a parent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in a binary tree, the </a:t>
                </a:r>
                <a:r>
                  <a:rPr lang="en-US" b="1" dirty="0"/>
                  <a:t>left </a:t>
                </a:r>
                <a:r>
                  <a:rPr lang="en-US" b="1" dirty="0" err="1"/>
                  <a:t>subtree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is the binary tree whose root is the left child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i="1" dirty="0"/>
              </a:p>
              <a:p>
                <a:r>
                  <a:rPr lang="en-US" dirty="0"/>
                  <a:t>Ditto for </a:t>
                </a:r>
                <a:r>
                  <a:rPr lang="en-US" b="1" dirty="0"/>
                  <a:t>right </a:t>
                </a:r>
                <a:r>
                  <a:rPr lang="en-US" b="1" dirty="0" err="1"/>
                  <a:t>subtree</a:t>
                </a:r>
                <a:endParaRPr lang="en-US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134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5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2014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Spanning Trees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4941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Spanning trees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</a:t>
                </a:r>
                <a:r>
                  <a:rPr lang="en-US" b="1" dirty="0"/>
                  <a:t>spanning tree</a:t>
                </a:r>
                <a:r>
                  <a:rPr lang="en-US" dirty="0"/>
                  <a:t> for a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is a </a:t>
                </a:r>
                <a:r>
                  <a:rPr lang="en-US" dirty="0" err="1"/>
                  <a:t>subgraph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that contains every vertex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and is a tree</a:t>
                </a:r>
              </a:p>
              <a:p>
                <a:r>
                  <a:rPr lang="en-US" dirty="0"/>
                  <a:t>Some properties:</a:t>
                </a:r>
              </a:p>
              <a:p>
                <a:pPr lvl="1"/>
                <a:r>
                  <a:rPr lang="en-US" dirty="0"/>
                  <a:t>Every connected graph has a spanning tree</a:t>
                </a:r>
              </a:p>
              <a:p>
                <a:pPr lvl="2"/>
                <a:r>
                  <a:rPr lang="en-US" dirty="0"/>
                  <a:t>Why?</a:t>
                </a:r>
              </a:p>
              <a:p>
                <a:pPr lvl="1"/>
                <a:r>
                  <a:rPr lang="en-US" dirty="0"/>
                  <a:t>Any two spanning trees for a graph have the same number of edges</a:t>
                </a:r>
              </a:p>
              <a:p>
                <a:pPr lvl="2"/>
                <a:r>
                  <a:rPr lang="en-US" dirty="0"/>
                  <a:t>Why?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527" r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998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Weighted graphs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In computer science, we often talk about </a:t>
                </a:r>
                <a:r>
                  <a:rPr lang="en-US" b="1" dirty="0"/>
                  <a:t>weighted graphs</a:t>
                </a:r>
                <a:r>
                  <a:rPr lang="en-US" dirty="0"/>
                  <a:t> when tackling practical applications</a:t>
                </a:r>
              </a:p>
              <a:p>
                <a:r>
                  <a:rPr lang="en-US" dirty="0"/>
                  <a:t>A weighted graph is a graph for which each edge has a real number </a:t>
                </a:r>
                <a:r>
                  <a:rPr lang="en-US" b="1" dirty="0"/>
                  <a:t>weight</a:t>
                </a:r>
              </a:p>
              <a:p>
                <a:r>
                  <a:rPr lang="en-US" dirty="0"/>
                  <a:t>The sum of the weights of all the edges is the </a:t>
                </a:r>
                <a:r>
                  <a:rPr lang="en-US" b="1" dirty="0"/>
                  <a:t>total weight</a:t>
                </a:r>
                <a:r>
                  <a:rPr lang="en-US" dirty="0"/>
                  <a:t> of the graph</a:t>
                </a:r>
              </a:p>
              <a:p>
                <a:r>
                  <a:rPr lang="en-US" dirty="0"/>
                  <a:t>Notation: 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is an edge in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weight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total weight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i="1" dirty="0"/>
              </a:p>
              <a:p>
                <a:r>
                  <a:rPr lang="en-US" dirty="0"/>
                  <a:t>A </a:t>
                </a:r>
                <a:r>
                  <a:rPr lang="en-US" b="1" dirty="0"/>
                  <a:t>minimum spanning tree</a:t>
                </a:r>
                <a:r>
                  <a:rPr lang="en-US" dirty="0"/>
                  <a:t> (</a:t>
                </a:r>
                <a:r>
                  <a:rPr lang="en-US" b="1" dirty="0"/>
                  <a:t>MST</a:t>
                </a:r>
                <a:r>
                  <a:rPr lang="en-US" dirty="0"/>
                  <a:t>) is a spanning tree of lowest possible total weight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271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Finding a minimum spanning tree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76401"/>
                <a:ext cx="10972800" cy="5082809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 err="1"/>
                  <a:t>Kruskal's</a:t>
                </a:r>
                <a:r>
                  <a:rPr lang="en-US" dirty="0"/>
                  <a:t> algorithm gives an easy to follow technique for finding an MST on a weighted, connected graph</a:t>
                </a:r>
              </a:p>
              <a:p>
                <a:r>
                  <a:rPr lang="en-US" dirty="0"/>
                  <a:t>Informally, go through the edges, adding the smallest one, unless it forms a circuit</a:t>
                </a:r>
              </a:p>
              <a:p>
                <a:r>
                  <a:rPr lang="en-US" b="1" dirty="0"/>
                  <a:t>Algorithm:</a:t>
                </a:r>
              </a:p>
              <a:p>
                <a:pPr lvl="1"/>
                <a:r>
                  <a:rPr lang="en-US" dirty="0"/>
                  <a:t>Input: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vertices</a:t>
                </a:r>
              </a:p>
              <a:p>
                <a:pPr lvl="1"/>
                <a:r>
                  <a:rPr lang="en-US" dirty="0"/>
                  <a:t>Create a </a:t>
                </a:r>
                <a:r>
                  <a:rPr lang="en-US" dirty="0" err="1"/>
                  <a:t>subgraph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with all the vertices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(but no edges)</a:t>
                </a:r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be the set of all edges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i="1" dirty="0"/>
              </a:p>
              <a:p>
                <a:pPr lvl="1"/>
                <a:r>
                  <a:rPr lang="en-US" dirty="0"/>
                  <a:t>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0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While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&lt;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– 1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Find an edge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of least weight</a:t>
                </a:r>
              </a:p>
              <a:p>
                <a:pPr lvl="2"/>
                <a:r>
                  <a:rPr lang="en-US" dirty="0"/>
                  <a:t>Delete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i="1" dirty="0"/>
              </a:p>
              <a:p>
                <a:pPr lvl="2"/>
                <a:r>
                  <a:rPr lang="en-US" dirty="0"/>
                  <a:t>If adding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doesn't make a circuit</a:t>
                </a:r>
              </a:p>
              <a:p>
                <a:pPr lvl="3"/>
                <a:r>
                  <a:rPr lang="en-US" dirty="0"/>
                  <a:t>Add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3"/>
                <a:r>
                  <a:rPr lang="en-US" dirty="0"/>
                  <a:t>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+ 1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Output: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76401"/>
                <a:ext cx="10972800" cy="5082809"/>
              </a:xfrm>
              <a:blipFill>
                <a:blip r:embed="rId2"/>
                <a:stretch>
                  <a:fillRect t="-1319" b="-1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467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Prim's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22792"/>
                <a:ext cx="10972800" cy="5082809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Prim's algorithm gives another way to find an MST</a:t>
                </a:r>
              </a:p>
              <a:p>
                <a:r>
                  <a:rPr lang="en-US" dirty="0"/>
                  <a:t>Informally, start at a vertex and add the next closest node not already in the MST</a:t>
                </a:r>
              </a:p>
              <a:p>
                <a:r>
                  <a:rPr lang="en-US" b="1" dirty="0"/>
                  <a:t>Algorithm:</a:t>
                </a:r>
              </a:p>
              <a:p>
                <a:pPr lvl="1"/>
                <a:r>
                  <a:rPr lang="en-US" dirty="0"/>
                  <a:t>Input: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vertices</a:t>
                </a:r>
              </a:p>
              <a:p>
                <a:pPr lvl="1"/>
                <a:r>
                  <a:rPr lang="en-US" dirty="0"/>
                  <a:t>Let </a:t>
                </a:r>
                <a:r>
                  <a:rPr lang="en-US" dirty="0" err="1"/>
                  <a:t>subgraph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contain a single vertex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be the set of all vertices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except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i="1" dirty="0"/>
              </a:p>
              <a:p>
                <a:pPr lvl="1"/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– 1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Find an edge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such that: 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connects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to one of the vertices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i="1" dirty="0"/>
              </a:p>
              <a:p>
                <a:pPr lvl="3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has the lowest weight of all such edges</a:t>
                </a:r>
              </a:p>
              <a:p>
                <a:pPr lvl="2"/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be the endpoint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i="1" dirty="0"/>
              </a:p>
              <a:p>
                <a:pPr lvl="2"/>
                <a:r>
                  <a:rPr lang="en-US" dirty="0"/>
                  <a:t>Add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i="1" dirty="0"/>
              </a:p>
              <a:p>
                <a:pPr lvl="2"/>
                <a:r>
                  <a:rPr lang="en-US" dirty="0"/>
                  <a:t>Delete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i="1" dirty="0"/>
              </a:p>
              <a:p>
                <a:pPr lvl="1"/>
                <a:r>
                  <a:rPr lang="en-US" dirty="0"/>
                  <a:t>Output: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22792"/>
                <a:ext cx="10972800" cy="5082809"/>
              </a:xfrm>
              <a:blipFill>
                <a:blip r:embed="rId2"/>
                <a:stretch>
                  <a:fillRect t="-1559" b="-16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099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D79DF-5F4B-4746-8A75-EF9FE72B8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of Functions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0A0E76-8EBC-47A1-99FD-D39B9271B7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070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of functions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Power functions: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Increasing and decreasing functions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be real-valued functions defined on the same set of nonnegative real numbers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b="1" i="1" dirty="0"/>
                  <a:t> </a:t>
                </a:r>
                <a:r>
                  <a:rPr lang="en-US" b="1" dirty="0"/>
                  <a:t>is of order at least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, written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Ω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𝑔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))</m:t>
                    </m:r>
                  </m:oMath>
                </a14:m>
                <a:r>
                  <a:rPr lang="en-US" dirty="0">
                    <a:sym typeface="Symbol"/>
                  </a:rPr>
                  <a:t>, </a:t>
                </a:r>
                <a:r>
                  <a:rPr lang="en-US" dirty="0" err="1">
                    <a:sym typeface="Symbol"/>
                  </a:rPr>
                  <a:t>iff</a:t>
                </a:r>
                <a:r>
                  <a:rPr lang="en-US" dirty="0">
                    <a:sym typeface="Symbol"/>
                  </a:rPr>
                  <a:t> there is a positive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ℝ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</m:oMath>
                </a14:m>
                <a:r>
                  <a:rPr lang="en-US" dirty="0">
                    <a:sym typeface="Symbol"/>
                  </a:rPr>
                  <a:t>and a nonnegative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𝑎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ℝ</m:t>
                    </m:r>
                  </m:oMath>
                </a14:m>
                <a:r>
                  <a:rPr lang="en-US" dirty="0">
                    <a:sym typeface="Symbol"/>
                  </a:rPr>
                  <a:t> such that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𝐴</m:t>
                    </m:r>
                    <m:d>
                      <m:dPr>
                        <m:begChr m:val="|"/>
                        <m:endChr m:val="|"/>
                        <m:ctrlP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𝑔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≤|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)|</m:t>
                    </m:r>
                  </m:oMath>
                </a14:m>
                <a:r>
                  <a:rPr lang="en-US" dirty="0">
                    <a:sym typeface="Symbol"/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 &gt; 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𝑎</m:t>
                    </m:r>
                  </m:oMath>
                </a14:m>
                <a:endParaRPr lang="en-US" i="1" dirty="0">
                  <a:sym typeface="Symbol"/>
                </a:endParaRPr>
              </a:p>
              <a:p>
                <a:pPr lvl="1"/>
                <a:r>
                  <a:rPr lang="en-US" i="1" dirty="0"/>
                  <a:t>f</a:t>
                </a:r>
                <a:r>
                  <a:rPr lang="en-US" b="1" i="1" dirty="0"/>
                  <a:t> </a:t>
                </a:r>
                <a:r>
                  <a:rPr lang="en-US" b="1" dirty="0"/>
                  <a:t>is of order at most </a:t>
                </a:r>
                <a:r>
                  <a:rPr lang="en-US" i="1" dirty="0"/>
                  <a:t>g</a:t>
                </a:r>
                <a:r>
                  <a:rPr lang="en-US" dirty="0"/>
                  <a:t>, written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sym typeface="Symbol"/>
                      </a:rPr>
                      <m:t>O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𝑔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))</m:t>
                    </m:r>
                  </m:oMath>
                </a14:m>
                <a:r>
                  <a:rPr lang="en-US" dirty="0">
                    <a:sym typeface="Symbol"/>
                  </a:rPr>
                  <a:t>, </a:t>
                </a:r>
                <a:r>
                  <a:rPr lang="en-US" dirty="0" err="1">
                    <a:sym typeface="Symbol"/>
                  </a:rPr>
                  <a:t>iff</a:t>
                </a:r>
                <a:r>
                  <a:rPr lang="en-US" dirty="0">
                    <a:sym typeface="Symbol"/>
                  </a:rPr>
                  <a:t> there is a positive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𝐵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ℝ</m:t>
                    </m:r>
                  </m:oMath>
                </a14:m>
                <a:r>
                  <a:rPr lang="en-US" dirty="0">
                    <a:sym typeface="Symbol"/>
                  </a:rPr>
                  <a:t> and a nonnegative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𝑏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ℝ</m:t>
                    </m:r>
                  </m:oMath>
                </a14:m>
                <a:r>
                  <a:rPr lang="en-US" dirty="0">
                    <a:sym typeface="Symbol"/>
                  </a:rPr>
                  <a:t> such that</a:t>
                </a: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𝑓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≤</m:t>
                    </m:r>
                    <m:r>
                      <a:rPr lang="en-US" i="1" dirty="0" err="1">
                        <a:latin typeface="Cambria Math" panose="02040503050406030204" pitchFamily="18" charset="0"/>
                        <a:sym typeface="Symbol"/>
                      </a:rPr>
                      <m:t>𝐵</m:t>
                    </m:r>
                    <m:r>
                      <a:rPr lang="en-US" i="1" dirty="0" err="1">
                        <a:latin typeface="Cambria Math" panose="02040503050406030204" pitchFamily="18" charset="0"/>
                        <a:sym typeface="Symbol"/>
                      </a:rPr>
                      <m:t>|</m:t>
                    </m:r>
                    <m:r>
                      <a:rPr lang="en-US" i="1" dirty="0" err="1">
                        <a:latin typeface="Cambria Math" panose="02040503050406030204" pitchFamily="18" charset="0"/>
                        <a:sym typeface="Symbol"/>
                      </a:rPr>
                      <m:t>𝑔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)| </m:t>
                    </m:r>
                  </m:oMath>
                </a14:m>
                <a:r>
                  <a:rPr lang="en-US" dirty="0">
                    <a:sym typeface="Symbol"/>
                  </a:rPr>
                  <a:t>for all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 &gt; 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𝑏</m:t>
                    </m:r>
                  </m:oMath>
                </a14:m>
                <a:endParaRPr lang="en-US" i="1" dirty="0">
                  <a:sym typeface="Symbol"/>
                </a:endParaRPr>
              </a:p>
              <a:p>
                <a:pPr lvl="1"/>
                <a:r>
                  <a:rPr lang="en-US" i="1" dirty="0"/>
                  <a:t>f</a:t>
                </a:r>
                <a:r>
                  <a:rPr lang="en-US" b="1" i="1" dirty="0"/>
                  <a:t> </a:t>
                </a:r>
                <a:r>
                  <a:rPr lang="en-US" b="1" dirty="0"/>
                  <a:t>is of order </a:t>
                </a:r>
                <a:r>
                  <a:rPr lang="en-US" i="1" dirty="0"/>
                  <a:t>g</a:t>
                </a:r>
                <a:r>
                  <a:rPr lang="en-US" dirty="0"/>
                  <a:t>, written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</a:t>
                </a:r>
                <a:r>
                  <a:rPr lang="en-US" dirty="0">
                    <a:sym typeface="Symbol"/>
                  </a:rPr>
                  <a:t>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Θ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𝑔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))</m:t>
                    </m:r>
                  </m:oMath>
                </a14:m>
                <a:r>
                  <a:rPr lang="en-US" dirty="0">
                    <a:sym typeface="Symbol"/>
                  </a:rPr>
                  <a:t>, </a:t>
                </a:r>
                <a:r>
                  <a:rPr lang="en-US" dirty="0" err="1">
                    <a:sym typeface="Symbol"/>
                  </a:rPr>
                  <a:t>iff</a:t>
                </a:r>
                <a:r>
                  <a:rPr lang="en-US" dirty="0">
                    <a:sym typeface="Symbol"/>
                  </a:rPr>
                  <a:t> there are positive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𝐵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ℝ</m:t>
                    </m:r>
                  </m:oMath>
                </a14:m>
                <a:r>
                  <a:rPr lang="en-US" dirty="0">
                    <a:sym typeface="Symbol"/>
                  </a:rPr>
                  <a:t> and a nonnegative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𝑘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ℝ</m:t>
                    </m:r>
                  </m:oMath>
                </a14:m>
                <a:r>
                  <a:rPr lang="en-US" dirty="0">
                    <a:sym typeface="Symbol"/>
                  </a:rPr>
                  <a:t> such that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𝐴</m:t>
                    </m:r>
                    <m:d>
                      <m:dPr>
                        <m:begChr m:val="|"/>
                        <m:endChr m:val="|"/>
                        <m:ctrlP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𝑔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𝑓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≤</m:t>
                    </m:r>
                    <m:r>
                      <a:rPr lang="en-US" i="1" dirty="0" err="1">
                        <a:latin typeface="Cambria Math" panose="02040503050406030204" pitchFamily="18" charset="0"/>
                        <a:sym typeface="Symbol"/>
                      </a:rPr>
                      <m:t>𝐵</m:t>
                    </m:r>
                    <m:r>
                      <a:rPr lang="en-US" i="1" dirty="0" err="1">
                        <a:latin typeface="Cambria Math" panose="02040503050406030204" pitchFamily="18" charset="0"/>
                        <a:sym typeface="Symbol"/>
                      </a:rPr>
                      <m:t>|</m:t>
                    </m:r>
                    <m:r>
                      <a:rPr lang="en-US" i="1" dirty="0" err="1">
                        <a:latin typeface="Cambria Math" panose="02040503050406030204" pitchFamily="18" charset="0"/>
                        <a:sym typeface="Symbol"/>
                      </a:rPr>
                      <m:t>𝑔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)|</m:t>
                    </m:r>
                  </m:oMath>
                </a14:m>
                <a:r>
                  <a:rPr lang="en-US" dirty="0">
                    <a:sym typeface="Symbol"/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 &gt; 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𝑘</m:t>
                    </m:r>
                  </m:oMath>
                </a14:m>
                <a:endParaRPr lang="en-US" i="1" dirty="0">
                  <a:sym typeface="Symbol"/>
                </a:endParaRPr>
              </a:p>
              <a:p>
                <a:pPr lvl="1"/>
                <a:endParaRPr lang="en-US" b="1" i="1" baseline="30000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449" r="-1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a polynomial with degree </a:t>
                </a:r>
                <a:r>
                  <a:rPr lang="en-US" i="1" dirty="0"/>
                  <a:t>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+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+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… +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+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baseline="-25000" dirty="0"/>
              </a:p>
              <a:p>
                <a:r>
                  <a:rPr lang="en-US" dirty="0"/>
                  <a:t>By extension from the previous results,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is a positive real, then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integers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𝑛</m:t>
                    </m:r>
                  </m:oMath>
                </a14:m>
                <a:endParaRPr lang="en-US" i="1" dirty="0">
                  <a:sym typeface="Symbol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sym typeface="Symbol"/>
                      </a:rPr>
                      <m:t>Ω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integers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𝑛</m:t>
                    </m:r>
                  </m:oMath>
                </a14:m>
                <a:endParaRPr lang="en-US" i="1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  <a:sym typeface="Symbol"/>
                      </a:rPr>
                      <m:t>Θ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𝑛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endParaRPr lang="en-US" dirty="0">
                  <a:sym typeface="Symbol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527" r="-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time for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First, assume that the number of operations performed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on input size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dependent only 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not the values of the data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Θ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𝑔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))</m:t>
                    </m:r>
                  </m:oMath>
                </a14:m>
                <a:r>
                  <a:rPr lang="en-US" dirty="0">
                    <a:sym typeface="Symbol"/>
                  </a:rPr>
                  <a:t>, we say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𝐴</m:t>
                    </m:r>
                  </m:oMath>
                </a14:m>
                <a:r>
                  <a:rPr lang="en-US" dirty="0">
                    <a:sym typeface="Symbol"/>
                  </a:rPr>
                  <a:t> </a:t>
                </a:r>
                <a:r>
                  <a:rPr lang="en-US" b="1" dirty="0">
                    <a:sym typeface="Symbol"/>
                  </a:rPr>
                  <a:t>is</a:t>
                </a:r>
                <a:r>
                  <a:rPr lang="en-US" dirty="0"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Θ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𝑔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))</m:t>
                    </m:r>
                  </m:oMath>
                </a14:m>
                <a:r>
                  <a:rPr lang="en-US" dirty="0">
                    <a:sym typeface="Symbol"/>
                  </a:rPr>
                  <a:t> or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𝐴</m:t>
                    </m:r>
                  </m:oMath>
                </a14:m>
                <a:r>
                  <a:rPr lang="en-US" b="1" dirty="0">
                    <a:sym typeface="Symbol"/>
                  </a:rPr>
                  <a:t> is of order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𝑔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endParaRPr lang="en-US" dirty="0">
                  <a:sym typeface="Symbol"/>
                </a:endParaRPr>
              </a:p>
              <a:p>
                <a:r>
                  <a:rPr lang="en-US" dirty="0">
                    <a:sym typeface="Symbol"/>
                  </a:rPr>
                  <a:t>If the number of operations depends not only 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𝑛</m:t>
                    </m:r>
                  </m:oMath>
                </a14:m>
                <a:r>
                  <a:rPr lang="en-US" dirty="0">
                    <a:sym typeface="Symbol"/>
                  </a:rPr>
                  <a:t> but also on the values of the data</a:t>
                </a:r>
              </a:p>
              <a:p>
                <a:pPr lvl="1"/>
                <a:r>
                  <a:rPr lang="en-US" dirty="0">
                    <a:sym typeface="Symbol"/>
                  </a:rPr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r>
                  <a:rPr lang="en-US" dirty="0">
                    <a:sym typeface="Symbol"/>
                  </a:rPr>
                  <a:t> be the </a:t>
                </a:r>
                <a:r>
                  <a:rPr lang="en-US" b="1" dirty="0">
                    <a:sym typeface="Symbol"/>
                  </a:rPr>
                  <a:t>minimum</a:t>
                </a:r>
                <a:r>
                  <a:rPr lang="en-US" dirty="0">
                    <a:sym typeface="Symbol"/>
                  </a:rPr>
                  <a:t> number of operations 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Θ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𝑔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))</m:t>
                    </m:r>
                  </m:oMath>
                </a14:m>
                <a:r>
                  <a:rPr lang="en-US" dirty="0">
                    <a:sym typeface="Symbol"/>
                  </a:rPr>
                  <a:t>, then we say that </a:t>
                </a:r>
                <a:r>
                  <a:rPr lang="en-US" b="1" dirty="0">
                    <a:sym typeface="Symbol"/>
                  </a:rPr>
                  <a:t>in the best case</a:t>
                </a:r>
                <a:r>
                  <a:rPr lang="en-US" dirty="0">
                    <a:sym typeface="Symbol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𝐴</m:t>
                    </m:r>
                  </m:oMath>
                </a14:m>
                <a:r>
                  <a:rPr lang="en-US" dirty="0">
                    <a:sym typeface="Symbol"/>
                  </a:rPr>
                  <a:t> </a:t>
                </a:r>
                <a:r>
                  <a:rPr lang="en-US" b="1" dirty="0">
                    <a:sym typeface="Symbol"/>
                  </a:rPr>
                  <a:t>is</a:t>
                </a:r>
                <a:r>
                  <a:rPr lang="en-US" dirty="0"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Θ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𝑔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))</m:t>
                    </m:r>
                  </m:oMath>
                </a14:m>
                <a:r>
                  <a:rPr lang="en-US" dirty="0">
                    <a:sym typeface="Symbol"/>
                  </a:rPr>
                  <a:t> or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𝐴</m:t>
                    </m:r>
                  </m:oMath>
                </a14:m>
                <a:r>
                  <a:rPr lang="en-US" b="1" dirty="0">
                    <a:sym typeface="Symbol"/>
                  </a:rPr>
                  <a:t> has a best case order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𝑔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endParaRPr lang="en-US" dirty="0">
                  <a:sym typeface="Symbol"/>
                </a:endParaRPr>
              </a:p>
              <a:p>
                <a:pPr lvl="1"/>
                <a:r>
                  <a:rPr lang="en-US" dirty="0">
                    <a:sym typeface="Symbol"/>
                  </a:rPr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𝑤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r>
                  <a:rPr lang="en-US" dirty="0">
                    <a:sym typeface="Symbol"/>
                  </a:rPr>
                  <a:t> be the </a:t>
                </a:r>
                <a:r>
                  <a:rPr lang="en-US" b="1" dirty="0">
                    <a:sym typeface="Symbol"/>
                  </a:rPr>
                  <a:t>maximum</a:t>
                </a:r>
                <a:r>
                  <a:rPr lang="en-US" dirty="0">
                    <a:sym typeface="Symbol"/>
                  </a:rPr>
                  <a:t> number of operations 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Θ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𝑔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))</m:t>
                    </m:r>
                  </m:oMath>
                </a14:m>
                <a:r>
                  <a:rPr lang="en-US" dirty="0">
                    <a:sym typeface="Symbol"/>
                  </a:rPr>
                  <a:t>, then we say that </a:t>
                </a:r>
                <a:r>
                  <a:rPr lang="en-US" b="1" dirty="0">
                    <a:sym typeface="Symbol"/>
                  </a:rPr>
                  <a:t>in the worst case</a:t>
                </a:r>
                <a:r>
                  <a:rPr lang="en-US" dirty="0">
                    <a:sym typeface="Symbol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</m:oMath>
                </a14:m>
                <a:r>
                  <a:rPr lang="en-US" b="1" dirty="0">
                    <a:sym typeface="Symbol"/>
                  </a:rPr>
                  <a:t>is</a:t>
                </a:r>
                <a:r>
                  <a:rPr lang="en-US" dirty="0"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Θ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𝑔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))</m:t>
                    </m:r>
                  </m:oMath>
                </a14:m>
                <a:r>
                  <a:rPr lang="en-US" dirty="0">
                    <a:sym typeface="Symbol"/>
                  </a:rPr>
                  <a:t> or that </a:t>
                </a:r>
                <a:r>
                  <a:rPr lang="en-US" b="1" dirty="0">
                    <a:sym typeface="Symbol"/>
                  </a:rPr>
                  <a:t>A has a worst case order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𝑔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581" r="-778" b="-1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270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running time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With a single </a:t>
                </a:r>
                <a:r>
                  <a:rPr lang="en-US" b="1" dirty="0">
                    <a:solidFill>
                      <a:srgbClr val="0070C0"/>
                    </a:solidFill>
                    <a:latin typeface="Courier New" pitchFamily="49" charset="0"/>
                    <a:cs typeface="Courier New" pitchFamily="49" charset="0"/>
                  </a:rPr>
                  <a:t>for</a:t>
                </a:r>
                <a:r>
                  <a:rPr lang="en-US" dirty="0"/>
                  <a:t> (or other) loop, we simply count the number of operations that must be performed</a:t>
                </a:r>
              </a:p>
              <a:p>
                <a:r>
                  <a:rPr lang="en-US" dirty="0"/>
                  <a:t>When loops do not depend on each other, we can simply multiply their iterations (and asymptotic bounds)</a:t>
                </a:r>
              </a:p>
              <a:p>
                <a:r>
                  <a:rPr lang="en-US" dirty="0"/>
                  <a:t>When loops depend on each other, we should analyze the loops like a series</a:t>
                </a:r>
              </a:p>
              <a:p>
                <a:r>
                  <a:rPr lang="en-US" dirty="0"/>
                  <a:t>Repeated divisions by a constant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often</a:t>
                </a:r>
                <a:r>
                  <a:rPr lang="en-US" dirty="0"/>
                  <a:t> lead to a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 dirty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fNam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term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694AF-7482-4C06-914B-7111DD38A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Insertion Sort Analysis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D6CB00-B1AB-4A8B-87D0-0B47D5A3F6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6713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Finish Assignment 5</a:t>
            </a:r>
          </a:p>
          <a:p>
            <a:r>
              <a:rPr lang="en-US" b="1" dirty="0">
                <a:solidFill>
                  <a:srgbClr val="FF0000"/>
                </a:solidFill>
              </a:rPr>
              <a:t>Study for Exam 3 on Monday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 sort in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public static void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sort(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[]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array,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n) {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for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= 1;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&lt; n; ++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next = array[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];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j =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- 1;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while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(j != 0 &amp;&amp; array[j] &gt; next) {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		array[j+1] = array[j];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		--j;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	}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	array[j] = next;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}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8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Average case analysis of insertion 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What's the average case analysis of insertion sort?</a:t>
                </a:r>
              </a:p>
              <a:p>
                <a:r>
                  <a:rPr lang="en-US" dirty="0"/>
                  <a:t>Much harder than the previous two!</a:t>
                </a:r>
              </a:p>
              <a:p>
                <a:r>
                  <a:rPr lang="en-US" dirty="0"/>
                  <a:t>Let's look at it recursively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be the average number of comparisons needed to sort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elements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can be computed as the sum of the average number of comparisons needed to sort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– 1</m:t>
                    </m:r>
                  </m:oMath>
                </a14:m>
                <a:r>
                  <a:rPr lang="en-US" dirty="0"/>
                  <a:t> elements plus the average number of comparisons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) needed to insert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baseline="30000" dirty="0" err="1"/>
                  <a:t>th</a:t>
                </a:r>
                <a:r>
                  <a:rPr lang="en-US" dirty="0"/>
                  <a:t> element in the right place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581" r="-1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091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Finding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i="1" baseline="30000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We can employ the idea of </a:t>
                </a:r>
                <a:r>
                  <a:rPr lang="en-US" b="1" dirty="0"/>
                  <a:t>expected value</a:t>
                </a:r>
                <a:r>
                  <a:rPr lang="en-US" dirty="0"/>
                  <a:t> from probability</a:t>
                </a:r>
              </a:p>
              <a:p>
                <a:r>
                  <a:rPr lang="en-US" dirty="0"/>
                  <a:t>There are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possible locations for the element to go</a:t>
                </a:r>
              </a:p>
              <a:p>
                <a:r>
                  <a:rPr lang="en-US" dirty="0"/>
                  <a:t>We assume that any of these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locations is equally likely</a:t>
                </a:r>
              </a:p>
              <a:p>
                <a:r>
                  <a:rPr lang="en-US" dirty="0"/>
                  <a:t>For each turn of the loop, there are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comparisons to do</a:t>
                </a:r>
              </a:p>
              <a:p>
                <a:r>
                  <a:rPr lang="en-US" dirty="0"/>
                  <a:t>There could be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, … up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turns of the loop</a:t>
                </a:r>
              </a:p>
              <a:p>
                <a:r>
                  <a:rPr lang="en-US" dirty="0"/>
                  <a:t>Thus, weighting each possible number of iterations evenly gives us</a:t>
                </a:r>
              </a:p>
              <a:p>
                <a:pPr marL="11887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  <m:d>
                            <m:d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+1)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1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562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Finishing the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Having found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our recurrence relation is:</a:t>
                </a:r>
              </a:p>
              <a:p>
                <a:pPr marL="438912" lvl="1" indent="-320040">
                  <a:spcBef>
                    <a:spcPts val="0"/>
                  </a:spcBef>
                  <a:buClr>
                    <a:schemeClr val="accent1"/>
                  </a:buClr>
                  <a:buSzPct val="80000"/>
                  <a:buFont typeface="Wingdings 2"/>
                  <a:buChar char="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+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+ 1</m:t>
                    </m:r>
                  </m:oMath>
                </a14:m>
                <a:endParaRPr lang="en-US" i="1" dirty="0"/>
              </a:p>
              <a:p>
                <a:r>
                  <a:rPr lang="en-US" dirty="0"/>
                  <a:t>Sorting one element takes no time,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Solve this recurrence relation!</a:t>
                </a:r>
              </a:p>
              <a:p>
                <a:r>
                  <a:rPr lang="en-US" dirty="0"/>
                  <a:t>Well, if you really banged away at it, you might find: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+ 3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– 4)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By the polynomial rules, this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Θ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/>
                          </a:rPr>
                          <m:t>𝑛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r>
                  <a:rPr lang="en-US" dirty="0">
                    <a:sym typeface="Symbol"/>
                  </a:rPr>
                  <a:t> and so the average case running time is the same as the worst case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527" r="-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187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7094</TotalTime>
  <Words>3567</Words>
  <Application>Microsoft Office PowerPoint</Application>
  <PresentationFormat>Widescreen</PresentationFormat>
  <Paragraphs>336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2" baseType="lpstr">
      <vt:lpstr>Arial</vt:lpstr>
      <vt:lpstr>Calibri</vt:lpstr>
      <vt:lpstr>Cambria Math</vt:lpstr>
      <vt:lpstr>Corbel</vt:lpstr>
      <vt:lpstr>Courier New</vt:lpstr>
      <vt:lpstr>Symbol</vt:lpstr>
      <vt:lpstr>Wingdings</vt:lpstr>
      <vt:lpstr>Wingdings 2</vt:lpstr>
      <vt:lpstr>Wingdings 3</vt:lpstr>
      <vt:lpstr>Module</vt:lpstr>
      <vt:lpstr>COMP 2230</vt:lpstr>
      <vt:lpstr>Last time</vt:lpstr>
      <vt:lpstr>Questions?</vt:lpstr>
      <vt:lpstr>Assignment 5</vt:lpstr>
      <vt:lpstr>Back to Insertion Sort Analysis</vt:lpstr>
      <vt:lpstr>Insertion sort in code</vt:lpstr>
      <vt:lpstr>Average case analysis of insertion sort</vt:lpstr>
      <vt:lpstr>Finding x</vt:lpstr>
      <vt:lpstr>Finishing the analysis</vt:lpstr>
      <vt:lpstr>Exponential and Logarithmic Functions</vt:lpstr>
      <vt:lpstr>Exponential functions</vt:lpstr>
      <vt:lpstr>Logarithmic function</vt:lpstr>
      <vt:lpstr>Applying log⁡</vt:lpstr>
      <vt:lpstr>Recurrence relations</vt:lpstr>
      <vt:lpstr>Exponential and logarithmic orders</vt:lpstr>
      <vt:lpstr>Important things</vt:lpstr>
      <vt:lpstr>Review</vt:lpstr>
      <vt:lpstr>Multiplication rule</vt:lpstr>
      <vt:lpstr>Addition and inclusion/exclusion rules</vt:lpstr>
      <vt:lpstr>Handy dandy guide to counting</vt:lpstr>
      <vt:lpstr>How many ways are there to…</vt:lpstr>
      <vt:lpstr>How many ways are there to…</vt:lpstr>
      <vt:lpstr>Binomial theorem</vt:lpstr>
      <vt:lpstr>Probability axioms</vt:lpstr>
      <vt:lpstr>Expected value</vt:lpstr>
      <vt:lpstr>Conditional probability</vt:lpstr>
      <vt:lpstr>Graphs and Trees</vt:lpstr>
      <vt:lpstr>Graphs</vt:lpstr>
      <vt:lpstr>Special graphs</vt:lpstr>
      <vt:lpstr>Degree</vt:lpstr>
      <vt:lpstr>Example</vt:lpstr>
      <vt:lpstr>Definitions</vt:lpstr>
      <vt:lpstr>Circuits</vt:lpstr>
      <vt:lpstr>Matrix representations of graphs</vt:lpstr>
      <vt:lpstr>Isomorphism</vt:lpstr>
      <vt:lpstr>Isomorphism invariants</vt:lpstr>
      <vt:lpstr>Trees</vt:lpstr>
      <vt:lpstr>Rooted trees</vt:lpstr>
      <vt:lpstr>Binary trees</vt:lpstr>
      <vt:lpstr>Spanning Trees</vt:lpstr>
      <vt:lpstr>Spanning trees</vt:lpstr>
      <vt:lpstr>Weighted graphs</vt:lpstr>
      <vt:lpstr>Finding a minimum spanning tree</vt:lpstr>
      <vt:lpstr>Prim's algorithm</vt:lpstr>
      <vt:lpstr>Growth of Functions</vt:lpstr>
      <vt:lpstr>Growth of functions</vt:lpstr>
      <vt:lpstr>Polynomials</vt:lpstr>
      <vt:lpstr>Running time for algorithms</vt:lpstr>
      <vt:lpstr>Computing running time</vt:lpstr>
      <vt:lpstr>Upcoming</vt:lpstr>
      <vt:lpstr>Next time…</vt:lpstr>
      <vt:lpstr>Reminders</vt:lpstr>
    </vt:vector>
  </TitlesOfParts>
  <Company>Elizabethtown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CS121</dc:title>
  <dc:creator>your username</dc:creator>
  <cp:lastModifiedBy>Wittman, Barry</cp:lastModifiedBy>
  <cp:revision>496</cp:revision>
  <dcterms:created xsi:type="dcterms:W3CDTF">2009-08-24T20:26:10Z</dcterms:created>
  <dcterms:modified xsi:type="dcterms:W3CDTF">2026-03-26T21:27:11Z</dcterms:modified>
</cp:coreProperties>
</file>